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53.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95" r:id="rId2"/>
    <p:sldId id="391" r:id="rId3"/>
    <p:sldId id="397" r:id="rId4"/>
    <p:sldId id="441" r:id="rId5"/>
    <p:sldId id="442" r:id="rId6"/>
    <p:sldId id="429" r:id="rId7"/>
    <p:sldId id="430" r:id="rId8"/>
    <p:sldId id="390" r:id="rId9"/>
    <p:sldId id="329" r:id="rId10"/>
    <p:sldId id="428" r:id="rId11"/>
    <p:sldId id="400" r:id="rId12"/>
    <p:sldId id="431" r:id="rId13"/>
    <p:sldId id="435" r:id="rId14"/>
    <p:sldId id="426" r:id="rId15"/>
    <p:sldId id="401" r:id="rId16"/>
    <p:sldId id="402" r:id="rId17"/>
    <p:sldId id="403" r:id="rId18"/>
    <p:sldId id="398" r:id="rId19"/>
    <p:sldId id="427" r:id="rId20"/>
    <p:sldId id="432" r:id="rId21"/>
    <p:sldId id="433" r:id="rId22"/>
    <p:sldId id="434" r:id="rId23"/>
    <p:sldId id="436" r:id="rId24"/>
    <p:sldId id="437" r:id="rId25"/>
    <p:sldId id="438" r:id="rId26"/>
    <p:sldId id="439" r:id="rId27"/>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95"/>
          </p14:sldIdLst>
        </p14:section>
        <p14:section name="SLIDE STARTERS" id="{ACC24B29-0CC7-491A-A98A-CF7CBDBE501E}">
          <p14:sldIdLst>
            <p14:sldId id="391"/>
            <p14:sldId id="397"/>
            <p14:sldId id="441"/>
            <p14:sldId id="442"/>
            <p14:sldId id="429"/>
            <p14:sldId id="430"/>
            <p14:sldId id="390"/>
            <p14:sldId id="329"/>
            <p14:sldId id="428"/>
            <p14:sldId id="400"/>
            <p14:sldId id="431"/>
            <p14:sldId id="435"/>
            <p14:sldId id="426"/>
            <p14:sldId id="401"/>
            <p14:sldId id="402"/>
            <p14:sldId id="403"/>
            <p14:sldId id="398"/>
            <p14:sldId id="427"/>
            <p14:sldId id="432"/>
            <p14:sldId id="433"/>
            <p14:sldId id="434"/>
            <p14:sldId id="436"/>
            <p14:sldId id="437"/>
            <p14:sldId id="438"/>
            <p14:sldId id="4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924"/>
    <a:srgbClr val="FF0066"/>
    <a:srgbClr val="11161C"/>
    <a:srgbClr val="B7472A"/>
    <a:srgbClr val="E6E6E6"/>
    <a:srgbClr val="000000"/>
    <a:srgbClr val="00B0F0"/>
    <a:srgbClr val="7F7F7F"/>
    <a:srgbClr val="FFFFFF"/>
    <a:srgbClr val="75D1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1" autoAdjust="0"/>
    <p:restoredTop sz="84972" autoAdjust="0"/>
  </p:normalViewPr>
  <p:slideViewPr>
    <p:cSldViewPr snapToGrid="0">
      <p:cViewPr varScale="1">
        <p:scale>
          <a:sx n="114" d="100"/>
          <a:sy n="114" d="100"/>
        </p:scale>
        <p:origin x="360" y="120"/>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8/26/2019</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8/26/2019</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44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215734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18</a:t>
            </a:fld>
            <a:endParaRPr lang="en-US"/>
          </a:p>
        </p:txBody>
      </p:sp>
    </p:spTree>
    <p:extLst>
      <p:ext uri="{BB962C8B-B14F-4D97-AF65-F5344CB8AC3E}">
        <p14:creationId xmlns:p14="http://schemas.microsoft.com/office/powerpoint/2010/main" val="248218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19</a:t>
            </a:fld>
            <a:endParaRPr lang="en-US"/>
          </a:p>
        </p:txBody>
      </p:sp>
    </p:spTree>
    <p:extLst>
      <p:ext uri="{BB962C8B-B14F-4D97-AF65-F5344CB8AC3E}">
        <p14:creationId xmlns:p14="http://schemas.microsoft.com/office/powerpoint/2010/main" val="58908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20</a:t>
            </a:fld>
            <a:endParaRPr lang="en-US"/>
          </a:p>
        </p:txBody>
      </p:sp>
    </p:spTree>
    <p:extLst>
      <p:ext uri="{BB962C8B-B14F-4D97-AF65-F5344CB8AC3E}">
        <p14:creationId xmlns:p14="http://schemas.microsoft.com/office/powerpoint/2010/main" val="29174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a:p>
        </p:txBody>
      </p:sp>
    </p:spTree>
    <p:extLst>
      <p:ext uri="{BB962C8B-B14F-4D97-AF65-F5344CB8AC3E}">
        <p14:creationId xmlns:p14="http://schemas.microsoft.com/office/powerpoint/2010/main" val="52852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a:p>
        </p:txBody>
      </p:sp>
    </p:spTree>
    <p:extLst>
      <p:ext uri="{BB962C8B-B14F-4D97-AF65-F5344CB8AC3E}">
        <p14:creationId xmlns:p14="http://schemas.microsoft.com/office/powerpoint/2010/main" val="283134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367802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390611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6</a:t>
            </a:fld>
            <a:endParaRPr lang="en-US"/>
          </a:p>
        </p:txBody>
      </p:sp>
    </p:spTree>
    <p:extLst>
      <p:ext uri="{BB962C8B-B14F-4D97-AF65-F5344CB8AC3E}">
        <p14:creationId xmlns:p14="http://schemas.microsoft.com/office/powerpoint/2010/main" val="117192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2784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8</a:t>
            </a:fld>
            <a:endParaRPr lang="en-US"/>
          </a:p>
        </p:txBody>
      </p:sp>
    </p:spTree>
    <p:extLst>
      <p:ext uri="{BB962C8B-B14F-4D97-AF65-F5344CB8AC3E}">
        <p14:creationId xmlns:p14="http://schemas.microsoft.com/office/powerpoint/2010/main" val="3495060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9</a:t>
            </a:fld>
            <a:endParaRPr lang="en-US"/>
          </a:p>
        </p:txBody>
      </p:sp>
    </p:spTree>
    <p:extLst>
      <p:ext uri="{BB962C8B-B14F-4D97-AF65-F5344CB8AC3E}">
        <p14:creationId xmlns:p14="http://schemas.microsoft.com/office/powerpoint/2010/main" val="113757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2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png"/><Relationship Id="rId7" Type="http://schemas.microsoft.com/office/2007/relationships/hdphoto" Target="../media/hdphoto4.wdp"/><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11.png"/><Relationship Id="rId10" Type="http://schemas.openxmlformats.org/officeDocument/2006/relationships/image" Target="../media/image33.png"/><Relationship Id="rId4" Type="http://schemas.microsoft.com/office/2007/relationships/hdphoto" Target="../media/hdphoto1.wdp"/><Relationship Id="rId9"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1.wdp"/><Relationship Id="rId7" Type="http://schemas.openxmlformats.org/officeDocument/2006/relationships/image" Target="../media/image4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1.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1.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image" Target="../media/image10.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54.png"/><Relationship Id="rId5" Type="http://schemas.openxmlformats.org/officeDocument/2006/relationships/image" Target="../media/image29.png"/><Relationship Id="rId10" Type="http://schemas.openxmlformats.org/officeDocument/2006/relationships/image" Target="../media/image53.jpg"/><Relationship Id="rId4" Type="http://schemas.microsoft.com/office/2007/relationships/hdphoto" Target="../media/hdphoto1.wdp"/><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8.wdp"/><Relationship Id="rId3" Type="http://schemas.openxmlformats.org/officeDocument/2006/relationships/image" Target="../media/image57.png"/><Relationship Id="rId7" Type="http://schemas.openxmlformats.org/officeDocument/2006/relationships/image" Target="../media/image58.png"/><Relationship Id="rId12" Type="http://schemas.openxmlformats.org/officeDocument/2006/relationships/image" Target="../media/image59.png"/><Relationship Id="rId17" Type="http://schemas.openxmlformats.org/officeDocument/2006/relationships/image" Target="../media/image11.png"/><Relationship Id="rId2" Type="http://schemas.openxmlformats.org/officeDocument/2006/relationships/notesSlide" Target="../notesSlides/notesSlide12.xml"/><Relationship Id="rId16" Type="http://schemas.openxmlformats.org/officeDocument/2006/relationships/image" Target="../media/image51.png"/><Relationship Id="rId1" Type="http://schemas.openxmlformats.org/officeDocument/2006/relationships/slideLayout" Target="../slideLayouts/slideLayout8.xml"/><Relationship Id="rId6" Type="http://schemas.microsoft.com/office/2007/relationships/hdphoto" Target="../media/hdphoto1.wdp"/><Relationship Id="rId11" Type="http://schemas.openxmlformats.org/officeDocument/2006/relationships/image" Target="../media/image56.png"/><Relationship Id="rId5" Type="http://schemas.openxmlformats.org/officeDocument/2006/relationships/image" Target="../media/image10.png"/><Relationship Id="rId15" Type="http://schemas.openxmlformats.org/officeDocument/2006/relationships/image" Target="../media/image36.png"/><Relationship Id="rId10" Type="http://schemas.openxmlformats.org/officeDocument/2006/relationships/image" Target="../media/image55.png"/><Relationship Id="rId4" Type="http://schemas.microsoft.com/office/2007/relationships/hdphoto" Target="../media/hdphoto6.wdp"/><Relationship Id="rId9" Type="http://schemas.openxmlformats.org/officeDocument/2006/relationships/image" Target="../media/image54.png"/><Relationship Id="rId1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8800" b="1" i="0" u="none" strike="noStrike" kern="1200" cap="none" spc="-300" normalizeH="0" baseline="0" noProof="0" dirty="0">
              <a:ln>
                <a:noFill/>
              </a:ln>
              <a:gradFill>
                <a:gsLst>
                  <a:gs pos="0">
                    <a:srgbClr val="75D1FF">
                      <a:lumMod val="5000"/>
                      <a:lumOff val="95000"/>
                    </a:srgbClr>
                  </a:gs>
                  <a:gs pos="100000">
                    <a:srgbClr val="000000"/>
                  </a:gs>
                </a:gsLst>
                <a:lin ang="5400000" scaled="1"/>
              </a:gradFill>
              <a:effectLst/>
              <a:uLnTx/>
              <a:uFillTx/>
              <a:latin typeface="Segoe UI"/>
              <a:ea typeface="+mn-ea"/>
              <a:cs typeface="Segoe UI Semilight" panose="020B0402040204020203" pitchFamily="34" charset="0"/>
            </a:endParaRP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pic>
        <p:nvPicPr>
          <p:cNvPr id="5" name="Picture 4">
            <a:extLst>
              <a:ext uri="{FF2B5EF4-FFF2-40B4-BE49-F238E27FC236}">
                <a16:creationId xmlns:a16="http://schemas.microsoft.com/office/drawing/2014/main" id="{8FBFD615-253A-4EE5-99AF-9FFDD6D5ECD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35140" y="4091135"/>
            <a:ext cx="943982" cy="983464"/>
          </a:xfrm>
          <a:prstGeom prst="rect">
            <a:avLst/>
          </a:prstGeom>
        </p:spPr>
      </p:pic>
      <p:pic>
        <p:nvPicPr>
          <p:cNvPr id="17" name="Picture 16">
            <a:extLst>
              <a:ext uri="{FF2B5EF4-FFF2-40B4-BE49-F238E27FC236}">
                <a16:creationId xmlns:a16="http://schemas.microsoft.com/office/drawing/2014/main" id="{C0A2BB8D-6258-4D76-8FFF-03036F98494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22" name="Title 1">
            <a:extLst>
              <a:ext uri="{FF2B5EF4-FFF2-40B4-BE49-F238E27FC236}">
                <a16:creationId xmlns:a16="http://schemas.microsoft.com/office/drawing/2014/main" id="{D82951E6-AF2B-4658-AC17-1595660B25DA}"/>
              </a:ext>
            </a:extLst>
          </p:cNvPr>
          <p:cNvSpPr txBox="1">
            <a:spLocks/>
          </p:cNvSpPr>
          <p:nvPr/>
        </p:nvSpPr>
        <p:spPr>
          <a:xfrm>
            <a:off x="1388704" y="382755"/>
            <a:ext cx="9395926" cy="749895"/>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3175" cmpd="sng">
                  <a:noFill/>
                </a:ln>
                <a:solidFill>
                  <a:srgbClr val="FFC000"/>
                </a:solidFill>
                <a:effectLst>
                  <a:glow rad="38100">
                    <a:srgbClr val="000000">
                      <a:lumMod val="65000"/>
                      <a:lumOff val="35000"/>
                      <a:alpha val="50000"/>
                    </a:srgbClr>
                  </a:glow>
                  <a:outerShdw blurRad="28575" dist="31750" dir="13200000" algn="tl" rotWithShape="0">
                    <a:srgbClr val="000000">
                      <a:alpha val="25000"/>
                    </a:srgbClr>
                  </a:outerShdw>
                </a:effectLst>
                <a:uLnTx/>
                <a:uFillTx/>
                <a:latin typeface="Adobe Garamond Pro" panose="02020502060506020403" pitchFamily="18" charset="0"/>
                <a:ea typeface="+mj-ea"/>
                <a:cs typeface="+mj-cs"/>
              </a:rPr>
              <a:t>INCOME DISCLOSURE NOTICE!</a:t>
            </a:r>
          </a:p>
        </p:txBody>
      </p:sp>
      <p:sp>
        <p:nvSpPr>
          <p:cNvPr id="23" name="Title 1">
            <a:extLst>
              <a:ext uri="{FF2B5EF4-FFF2-40B4-BE49-F238E27FC236}">
                <a16:creationId xmlns:a16="http://schemas.microsoft.com/office/drawing/2014/main" id="{621095E0-9B7D-498D-9FEB-125B61F5B7B2}"/>
              </a:ext>
            </a:extLst>
          </p:cNvPr>
          <p:cNvSpPr txBox="1">
            <a:spLocks/>
          </p:cNvSpPr>
          <p:nvPr/>
        </p:nvSpPr>
        <p:spPr>
          <a:xfrm>
            <a:off x="540723" y="1841404"/>
            <a:ext cx="11110553" cy="3011382"/>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dobe Garamond Pro" panose="02020502060506020403" pitchFamily="18" charset="0"/>
                <a:ea typeface="+mj-ea"/>
                <a:cs typeface="+mj-cs"/>
              </a:rPr>
              <a:t>EVERYONE’S RESULTS WILL VARY AS WE ARE ALL UNIQUE AND HAVE DIFFERENT WAYS RUNNING OUR BUSINESSES. OUR SUCCESS AND INCOME TAKES HARD WORK AND DEDICATION TO ATTAIN OUR GOALS AND TARGET RESULTS. SOME WILL MAKE ENOUGH MONEY, SOME WILL MAKE MORE AND SOME PEOPLE WILL MAKE NO MONEY AT ALL. THE EARNINGS OF ANY IJASCODE HANDSOFF MS AFFILIATES WILL BE 100% DEPENDENT UPON THEIR SKILLS, EFFORT, DEDICATION, LEADERSHIP CAPABILITIES AND MARKET CONDITIONS. IJASCODE HANDSOFF MS DOES NOT GUARANTEE ANY LEVEL OF INCOME OR YOUR SUCCESS. TO SEE OUR FULL INCOME DISCLOSURE, PLEASE VISIT OUR WEBSITE AT </a:t>
            </a:r>
          </a:p>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Adobe Garamond Pro" panose="02020502060506020403" pitchFamily="18" charset="0"/>
                <a:ea typeface="+mj-ea"/>
                <a:cs typeface="+mj-cs"/>
              </a:rPr>
              <a:t>WWW.IJASCODE.COM</a:t>
            </a:r>
          </a:p>
        </p:txBody>
      </p:sp>
      <p:pic>
        <p:nvPicPr>
          <p:cNvPr id="24" name="Picture 23">
            <a:extLst>
              <a:ext uri="{FF2B5EF4-FFF2-40B4-BE49-F238E27FC236}">
                <a16:creationId xmlns:a16="http://schemas.microsoft.com/office/drawing/2014/main" id="{B5C3AEAA-0B07-4DF7-8A36-DDD4CA97E467}"/>
              </a:ext>
            </a:extLst>
          </p:cNvPr>
          <p:cNvPicPr>
            <a:picLocks noChangeAspect="1"/>
          </p:cNvPicPr>
          <p:nvPr/>
        </p:nvPicPr>
        <p:blipFill>
          <a:blip r:embed="rId7"/>
          <a:stretch>
            <a:fillRect/>
          </a:stretch>
        </p:blipFill>
        <p:spPr>
          <a:xfrm>
            <a:off x="296409" y="5961687"/>
            <a:ext cx="1963769" cy="571457"/>
          </a:xfrm>
          <a:prstGeom prst="rect">
            <a:avLst/>
          </a:prstGeom>
        </p:spPr>
      </p:pic>
    </p:spTree>
    <p:extLst>
      <p:ext uri="{BB962C8B-B14F-4D97-AF65-F5344CB8AC3E}">
        <p14:creationId xmlns:p14="http://schemas.microsoft.com/office/powerpoint/2010/main" val="111676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E02A5A4-1109-4650-80CC-6D0F08A1D67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10</a:t>
            </a:fld>
            <a:endParaRPr lang="en-US"/>
          </a:p>
        </p:txBody>
      </p:sp>
      <p:sp>
        <p:nvSpPr>
          <p:cNvPr id="28" name="Title 1">
            <a:extLst>
              <a:ext uri="{FF2B5EF4-FFF2-40B4-BE49-F238E27FC236}">
                <a16:creationId xmlns:a16="http://schemas.microsoft.com/office/drawing/2014/main" id="{F4E67F65-73CD-4B70-A283-DF9B136B2E4F}"/>
              </a:ext>
            </a:extLst>
          </p:cNvPr>
          <p:cNvSpPr txBox="1">
            <a:spLocks/>
          </p:cNvSpPr>
          <p:nvPr/>
        </p:nvSpPr>
        <p:spPr>
          <a:xfrm>
            <a:off x="687897" y="371485"/>
            <a:ext cx="10855354" cy="1210232"/>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i="1" cap="none" dirty="0">
                <a:ln>
                  <a:noFill/>
                </a:ln>
                <a:solidFill>
                  <a:srgbClr val="FFC000"/>
                </a:solidFill>
                <a:effectLst/>
                <a:latin typeface="28 Days Later" panose="020B0603050302020204" pitchFamily="34" charset="0"/>
              </a:rPr>
              <a:t>8 </a:t>
            </a:r>
            <a:r>
              <a:rPr lang="en-US" sz="3600" b="1" i="1" cap="none" dirty="0">
                <a:ln>
                  <a:noFill/>
                </a:ln>
                <a:solidFill>
                  <a:schemeClr val="bg1"/>
                </a:solidFill>
                <a:effectLst/>
                <a:latin typeface="28 Days Later" panose="020B0603050302020204" pitchFamily="34" charset="0"/>
              </a:rPr>
              <a:t>WAYS TO EARN COMMISSIONS AND INCENTIVES</a:t>
            </a:r>
          </a:p>
        </p:txBody>
      </p:sp>
      <p:sp>
        <p:nvSpPr>
          <p:cNvPr id="29" name="Title 1">
            <a:extLst>
              <a:ext uri="{FF2B5EF4-FFF2-40B4-BE49-F238E27FC236}">
                <a16:creationId xmlns:a16="http://schemas.microsoft.com/office/drawing/2014/main" id="{22493CAD-ED9E-4D81-B118-E3F5E74EFC5D}"/>
              </a:ext>
            </a:extLst>
          </p:cNvPr>
          <p:cNvSpPr txBox="1">
            <a:spLocks/>
          </p:cNvSpPr>
          <p:nvPr/>
        </p:nvSpPr>
        <p:spPr>
          <a:xfrm>
            <a:off x="804525" y="2153332"/>
            <a:ext cx="10738726" cy="44158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i="1" cap="none" dirty="0">
                <a:ln>
                  <a:noFill/>
                </a:ln>
                <a:solidFill>
                  <a:schemeClr val="bg1"/>
                </a:solidFill>
                <a:effectLst/>
              </a:rPr>
              <a:t>  -	MATCHING BONUS				        </a:t>
            </a:r>
            <a:r>
              <a:rPr lang="en-US" sz="2000" b="1" i="1" cap="none" dirty="0">
                <a:ln>
                  <a:noFill/>
                </a:ln>
                <a:solidFill>
                  <a:schemeClr val="bg1"/>
                </a:solidFill>
                <a:effectLst/>
              </a:rPr>
              <a:t>- EARN WEEKLY MATCHING PACKAGE BONUS</a:t>
            </a:r>
          </a:p>
        </p:txBody>
      </p:sp>
      <p:pic>
        <p:nvPicPr>
          <p:cNvPr id="31" name="Picture 30">
            <a:extLst>
              <a:ext uri="{FF2B5EF4-FFF2-40B4-BE49-F238E27FC236}">
                <a16:creationId xmlns:a16="http://schemas.microsoft.com/office/drawing/2014/main" id="{BE57FFBE-B4E2-4E0D-9BD0-4D41EF5C62D4}"/>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rot="18812086">
            <a:off x="4033011" y="1318179"/>
            <a:ext cx="1856525" cy="1856525"/>
          </a:xfrm>
          <a:prstGeom prst="rect">
            <a:avLst/>
          </a:prstGeom>
        </p:spPr>
      </p:pic>
      <p:sp>
        <p:nvSpPr>
          <p:cNvPr id="40" name="Title 1">
            <a:extLst>
              <a:ext uri="{FF2B5EF4-FFF2-40B4-BE49-F238E27FC236}">
                <a16:creationId xmlns:a16="http://schemas.microsoft.com/office/drawing/2014/main" id="{4BC8673B-47A0-4298-B6F1-C1B50A222A37}"/>
              </a:ext>
            </a:extLst>
          </p:cNvPr>
          <p:cNvSpPr txBox="1">
            <a:spLocks/>
          </p:cNvSpPr>
          <p:nvPr/>
        </p:nvSpPr>
        <p:spPr>
          <a:xfrm>
            <a:off x="191549" y="1848675"/>
            <a:ext cx="914400" cy="798583"/>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cap="none" dirty="0">
                <a:ln>
                  <a:noFill/>
                </a:ln>
                <a:solidFill>
                  <a:srgbClr val="FFC000"/>
                </a:solidFill>
                <a:effectLst/>
                <a:latin typeface="28 Days Later" panose="020B0603050302020204" pitchFamily="34" charset="0"/>
              </a:rPr>
              <a:t>05</a:t>
            </a:r>
            <a:endParaRPr lang="en-US" sz="4000" b="1" i="1" cap="none" dirty="0">
              <a:ln>
                <a:noFill/>
              </a:ln>
              <a:solidFill>
                <a:schemeClr val="bg1">
                  <a:lumMod val="75000"/>
                </a:schemeClr>
              </a:solidFill>
              <a:effectLst/>
              <a:latin typeface="28 Days Later" panose="020B0603050302020204" pitchFamily="34" charset="0"/>
            </a:endParaRPr>
          </a:p>
        </p:txBody>
      </p:sp>
      <p:pic>
        <p:nvPicPr>
          <p:cNvPr id="17" name="Picture 16">
            <a:extLst>
              <a:ext uri="{FF2B5EF4-FFF2-40B4-BE49-F238E27FC236}">
                <a16:creationId xmlns:a16="http://schemas.microsoft.com/office/drawing/2014/main" id="{8F84F91B-93F1-43AE-AEA3-C1A3908C16D6}"/>
              </a:ext>
            </a:extLst>
          </p:cNvPr>
          <p:cNvPicPr>
            <a:picLocks noChangeAspect="1"/>
          </p:cNvPicPr>
          <p:nvPr/>
        </p:nvPicPr>
        <p:blipFill>
          <a:blip r:embed="rId6"/>
          <a:stretch>
            <a:fillRect/>
          </a:stretch>
        </p:blipFill>
        <p:spPr>
          <a:xfrm>
            <a:off x="1615011" y="-16681"/>
            <a:ext cx="1963769" cy="571457"/>
          </a:xfrm>
          <a:prstGeom prst="rect">
            <a:avLst/>
          </a:prstGeom>
        </p:spPr>
      </p:pic>
      <p:sp>
        <p:nvSpPr>
          <p:cNvPr id="19" name="Title 1">
            <a:extLst>
              <a:ext uri="{FF2B5EF4-FFF2-40B4-BE49-F238E27FC236}">
                <a16:creationId xmlns:a16="http://schemas.microsoft.com/office/drawing/2014/main" id="{D043016A-679C-4D5A-B40B-8C2FDB8D1309}"/>
              </a:ext>
            </a:extLst>
          </p:cNvPr>
          <p:cNvSpPr txBox="1">
            <a:spLocks/>
          </p:cNvSpPr>
          <p:nvPr/>
        </p:nvSpPr>
        <p:spPr>
          <a:xfrm>
            <a:off x="792134" y="2953443"/>
            <a:ext cx="10995189" cy="833583"/>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i="1" cap="none" dirty="0">
                <a:ln>
                  <a:noFill/>
                </a:ln>
                <a:solidFill>
                  <a:schemeClr val="bg1"/>
                </a:solidFill>
                <a:effectLst/>
              </a:rPr>
              <a:t>  -	IJASCOIN TOKEN              	              </a:t>
            </a:r>
            <a:r>
              <a:rPr lang="en-US" sz="2000" b="1" i="1" cap="none" dirty="0">
                <a:ln>
                  <a:noFill/>
                </a:ln>
                <a:solidFill>
                  <a:schemeClr val="bg1"/>
                </a:solidFill>
                <a:effectLst/>
              </a:rPr>
              <a:t>- RECEIVE POSITION BONUS INCLUDING OUR 													OWN CRYPTO CURRENCY TOKENS.</a:t>
            </a:r>
          </a:p>
        </p:txBody>
      </p:sp>
      <p:pic>
        <p:nvPicPr>
          <p:cNvPr id="20" name="Picture 19">
            <a:extLst>
              <a:ext uri="{FF2B5EF4-FFF2-40B4-BE49-F238E27FC236}">
                <a16:creationId xmlns:a16="http://schemas.microsoft.com/office/drawing/2014/main" id="{58A839E2-9D00-439F-98C4-293AE7FC923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784941" y="2780820"/>
            <a:ext cx="2337732" cy="970985"/>
          </a:xfrm>
          <a:prstGeom prst="rect">
            <a:avLst/>
          </a:prstGeom>
        </p:spPr>
      </p:pic>
      <p:sp>
        <p:nvSpPr>
          <p:cNvPr id="21" name="Title 1">
            <a:extLst>
              <a:ext uri="{FF2B5EF4-FFF2-40B4-BE49-F238E27FC236}">
                <a16:creationId xmlns:a16="http://schemas.microsoft.com/office/drawing/2014/main" id="{8CCEDDC2-5507-42E8-815E-F76C33BF64C6}"/>
              </a:ext>
            </a:extLst>
          </p:cNvPr>
          <p:cNvSpPr txBox="1">
            <a:spLocks/>
          </p:cNvSpPr>
          <p:nvPr/>
        </p:nvSpPr>
        <p:spPr>
          <a:xfrm>
            <a:off x="802408" y="4016275"/>
            <a:ext cx="10982389" cy="1080681"/>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i="1" cap="none" dirty="0">
                <a:ln>
                  <a:noFill/>
                </a:ln>
                <a:solidFill>
                  <a:schemeClr val="bg1"/>
                </a:solidFill>
                <a:effectLst/>
              </a:rPr>
              <a:t>  - MORE INCENTIVES</a:t>
            </a:r>
            <a:r>
              <a:rPr lang="en-US" sz="1800" b="1" i="1" cap="none" dirty="0">
                <a:ln>
                  <a:noFill/>
                </a:ln>
                <a:solidFill>
                  <a:schemeClr val="bg1"/>
                </a:solidFill>
                <a:effectLst/>
              </a:rPr>
              <a:t>	            			    </a:t>
            </a:r>
            <a:r>
              <a:rPr lang="en-US" sz="2000" b="1" i="1" cap="none" dirty="0">
                <a:ln>
                  <a:noFill/>
                </a:ln>
                <a:solidFill>
                  <a:schemeClr val="bg1"/>
                </a:solidFill>
                <a:effectLst/>
              </a:rPr>
              <a:t>- ENJOY LOTS OF INCENTIVES SUCH AS CAR 													ALLOWANCE, LUXURY JEWELRIES, VACATIONS, 												AND MORE.</a:t>
            </a:r>
          </a:p>
        </p:txBody>
      </p:sp>
      <p:pic>
        <p:nvPicPr>
          <p:cNvPr id="22" name="Picture 21">
            <a:extLst>
              <a:ext uri="{FF2B5EF4-FFF2-40B4-BE49-F238E27FC236}">
                <a16:creationId xmlns:a16="http://schemas.microsoft.com/office/drawing/2014/main" id="{E4F9179C-5BEE-4B77-BC05-E4EF34C91F2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974653" y="3912900"/>
            <a:ext cx="1748740" cy="1068285"/>
          </a:xfrm>
          <a:prstGeom prst="flowChartAlternateProcess">
            <a:avLst/>
          </a:prstGeom>
          <a:solidFill>
            <a:srgbClr val="FFFFFF">
              <a:shade val="85000"/>
            </a:srgbClr>
          </a:solidFill>
          <a:ln>
            <a:noFill/>
          </a:ln>
          <a:effectLst>
            <a:reflection blurRad="12700" stA="38000" endPos="28000" dist="5000" dir="5400000" sy="-100000" algn="bl" rotWithShape="0"/>
          </a:effectLst>
        </p:spPr>
      </p:pic>
      <p:sp>
        <p:nvSpPr>
          <p:cNvPr id="23" name="Title 1">
            <a:extLst>
              <a:ext uri="{FF2B5EF4-FFF2-40B4-BE49-F238E27FC236}">
                <a16:creationId xmlns:a16="http://schemas.microsoft.com/office/drawing/2014/main" id="{71026C91-0179-414D-A53B-3D6B7920AEEB}"/>
              </a:ext>
            </a:extLst>
          </p:cNvPr>
          <p:cNvSpPr txBox="1">
            <a:spLocks/>
          </p:cNvSpPr>
          <p:nvPr/>
        </p:nvSpPr>
        <p:spPr>
          <a:xfrm>
            <a:off x="808807" y="5525610"/>
            <a:ext cx="10982389" cy="988360"/>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i="1" cap="none" dirty="0">
                <a:ln>
                  <a:noFill/>
                </a:ln>
                <a:solidFill>
                  <a:schemeClr val="bg1"/>
                </a:solidFill>
                <a:effectLst/>
              </a:rPr>
              <a:t>  - COMPANY STOCKS              </a:t>
            </a:r>
            <a:r>
              <a:rPr lang="en-US" sz="1800" b="1" i="1" cap="none" dirty="0">
                <a:ln>
                  <a:noFill/>
                </a:ln>
                <a:solidFill>
                  <a:schemeClr val="bg1"/>
                </a:solidFill>
                <a:effectLst/>
              </a:rPr>
              <a:t>	                </a:t>
            </a:r>
            <a:r>
              <a:rPr lang="en-US" sz="2000" b="1" i="1" cap="none" dirty="0">
                <a:ln>
                  <a:noFill/>
                </a:ln>
                <a:solidFill>
                  <a:schemeClr val="bg1"/>
                </a:solidFill>
                <a:effectLst/>
              </a:rPr>
              <a:t>- IJASCODE IS ACQUARING SEC REG A+ 														    COMPLIANCE. IT MEANS YOU WILL OWN 													    COMPANY CLASS A SHARES.</a:t>
            </a:r>
          </a:p>
        </p:txBody>
      </p:sp>
      <p:sp>
        <p:nvSpPr>
          <p:cNvPr id="24" name="Title 1">
            <a:extLst>
              <a:ext uri="{FF2B5EF4-FFF2-40B4-BE49-F238E27FC236}">
                <a16:creationId xmlns:a16="http://schemas.microsoft.com/office/drawing/2014/main" id="{A6695C70-38CC-4244-9EAE-5B48812D5610}"/>
              </a:ext>
            </a:extLst>
          </p:cNvPr>
          <p:cNvSpPr txBox="1">
            <a:spLocks/>
          </p:cNvSpPr>
          <p:nvPr/>
        </p:nvSpPr>
        <p:spPr>
          <a:xfrm>
            <a:off x="175180" y="2783098"/>
            <a:ext cx="914400" cy="798583"/>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cap="none" dirty="0">
                <a:ln>
                  <a:noFill/>
                </a:ln>
                <a:solidFill>
                  <a:srgbClr val="FFC000"/>
                </a:solidFill>
                <a:effectLst/>
                <a:latin typeface="28 Days Later" panose="020B0603050302020204" pitchFamily="34" charset="0"/>
              </a:rPr>
              <a:t>06</a:t>
            </a:r>
            <a:endParaRPr lang="en-US" sz="4000" b="1" i="1" cap="none" dirty="0">
              <a:ln>
                <a:noFill/>
              </a:ln>
              <a:solidFill>
                <a:schemeClr val="bg1">
                  <a:lumMod val="75000"/>
                </a:schemeClr>
              </a:solidFill>
              <a:effectLst/>
              <a:latin typeface="28 Days Later" panose="020B0603050302020204" pitchFamily="34" charset="0"/>
            </a:endParaRPr>
          </a:p>
        </p:txBody>
      </p:sp>
      <p:sp>
        <p:nvSpPr>
          <p:cNvPr id="25" name="Title 1">
            <a:extLst>
              <a:ext uri="{FF2B5EF4-FFF2-40B4-BE49-F238E27FC236}">
                <a16:creationId xmlns:a16="http://schemas.microsoft.com/office/drawing/2014/main" id="{C86662F5-6627-4E53-B732-E9666C48D4B7}"/>
              </a:ext>
            </a:extLst>
          </p:cNvPr>
          <p:cNvSpPr txBox="1">
            <a:spLocks/>
          </p:cNvSpPr>
          <p:nvPr/>
        </p:nvSpPr>
        <p:spPr>
          <a:xfrm>
            <a:off x="185454" y="3853154"/>
            <a:ext cx="914400" cy="798583"/>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cap="none" dirty="0">
                <a:ln>
                  <a:noFill/>
                </a:ln>
                <a:solidFill>
                  <a:srgbClr val="FFC000"/>
                </a:solidFill>
                <a:effectLst/>
                <a:latin typeface="28 Days Later" panose="020B0603050302020204" pitchFamily="34" charset="0"/>
              </a:rPr>
              <a:t>07</a:t>
            </a:r>
            <a:endParaRPr lang="en-US" sz="4000" b="1" i="1" cap="none" dirty="0">
              <a:ln>
                <a:noFill/>
              </a:ln>
              <a:solidFill>
                <a:schemeClr val="bg1">
                  <a:lumMod val="75000"/>
                </a:schemeClr>
              </a:solidFill>
              <a:effectLst/>
              <a:latin typeface="28 Days Later" panose="020B0603050302020204" pitchFamily="34" charset="0"/>
            </a:endParaRPr>
          </a:p>
        </p:txBody>
      </p:sp>
      <p:sp>
        <p:nvSpPr>
          <p:cNvPr id="26" name="Title 1">
            <a:extLst>
              <a:ext uri="{FF2B5EF4-FFF2-40B4-BE49-F238E27FC236}">
                <a16:creationId xmlns:a16="http://schemas.microsoft.com/office/drawing/2014/main" id="{E05DC15D-C36B-4945-B49E-C2E74BC01A44}"/>
              </a:ext>
            </a:extLst>
          </p:cNvPr>
          <p:cNvSpPr txBox="1">
            <a:spLocks/>
          </p:cNvSpPr>
          <p:nvPr/>
        </p:nvSpPr>
        <p:spPr>
          <a:xfrm>
            <a:off x="185454" y="5177881"/>
            <a:ext cx="914400" cy="798583"/>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cap="none" dirty="0">
                <a:ln>
                  <a:noFill/>
                </a:ln>
                <a:solidFill>
                  <a:srgbClr val="FFC000"/>
                </a:solidFill>
                <a:effectLst/>
                <a:latin typeface="28 Days Later" panose="020B0603050302020204" pitchFamily="34" charset="0"/>
              </a:rPr>
              <a:t>08</a:t>
            </a:r>
            <a:endParaRPr lang="en-US" sz="4000" b="1" i="1" cap="none" dirty="0">
              <a:ln>
                <a:noFill/>
              </a:ln>
              <a:solidFill>
                <a:schemeClr val="bg1">
                  <a:lumMod val="75000"/>
                </a:schemeClr>
              </a:solidFill>
              <a:effectLst/>
              <a:latin typeface="28 Days Later" panose="020B0603050302020204" pitchFamily="34" charset="0"/>
            </a:endParaRPr>
          </a:p>
        </p:txBody>
      </p:sp>
      <p:sp>
        <p:nvSpPr>
          <p:cNvPr id="30" name="Oval 29">
            <a:extLst>
              <a:ext uri="{FF2B5EF4-FFF2-40B4-BE49-F238E27FC236}">
                <a16:creationId xmlns:a16="http://schemas.microsoft.com/office/drawing/2014/main" id="{49A8EDF3-7659-42A5-927D-C8260AD503A7}"/>
              </a:ext>
            </a:extLst>
          </p:cNvPr>
          <p:cNvSpPr/>
          <p:nvPr/>
        </p:nvSpPr>
        <p:spPr>
          <a:xfrm>
            <a:off x="4242382" y="5126216"/>
            <a:ext cx="1437781" cy="1433074"/>
          </a:xfrm>
          <a:prstGeom prst="ellipse">
            <a:avLst/>
          </a:prstGeom>
          <a:ln/>
        </p:spPr>
        <p:style>
          <a:lnRef idx="0">
            <a:schemeClr val="dk1"/>
          </a:lnRef>
          <a:fillRef idx="3">
            <a:schemeClr val="dk1"/>
          </a:fillRef>
          <a:effectRef idx="3">
            <a:schemeClr val="dk1"/>
          </a:effectRef>
          <a:fontRef idx="minor">
            <a:schemeClr val="lt1"/>
          </a:fontRef>
        </p:style>
        <p:txBody>
          <a:bodyPr wrap="none" rtlCol="0" anchor="ctr">
            <a:noAutofit/>
          </a:bodyPr>
          <a:lstStyle/>
          <a:p>
            <a:pPr algn="ctr"/>
            <a:r>
              <a:rPr lang="en-US" b="1" dirty="0">
                <a:solidFill>
                  <a:srgbClr val="DC5924"/>
                </a:solidFill>
              </a:rPr>
              <a:t>25,000</a:t>
            </a:r>
          </a:p>
          <a:p>
            <a:pPr algn="ctr"/>
            <a:r>
              <a:rPr lang="en-US" sz="1400" b="1" dirty="0">
                <a:solidFill>
                  <a:schemeClr val="accent6"/>
                </a:solidFill>
              </a:rPr>
              <a:t>CLASS A</a:t>
            </a:r>
          </a:p>
          <a:p>
            <a:pPr algn="ctr"/>
            <a:r>
              <a:rPr lang="en-US" sz="1400" b="1" dirty="0">
                <a:solidFill>
                  <a:schemeClr val="accent6"/>
                </a:solidFill>
              </a:rPr>
              <a:t>COMPANY</a:t>
            </a:r>
          </a:p>
          <a:p>
            <a:pPr algn="ctr"/>
            <a:r>
              <a:rPr lang="en-US" sz="1400" b="1" dirty="0">
                <a:solidFill>
                  <a:schemeClr val="accent6"/>
                </a:solidFill>
              </a:rPr>
              <a:t>SHARES</a:t>
            </a:r>
          </a:p>
        </p:txBody>
      </p:sp>
      <p:pic>
        <p:nvPicPr>
          <p:cNvPr id="32" name="Picture 31">
            <a:extLst>
              <a:ext uri="{FF2B5EF4-FFF2-40B4-BE49-F238E27FC236}">
                <a16:creationId xmlns:a16="http://schemas.microsoft.com/office/drawing/2014/main" id="{8E0DA825-6AC0-4DD0-998B-5C3AE189258D}"/>
              </a:ext>
            </a:extLst>
          </p:cNvPr>
          <p:cNvPicPr>
            <a:picLocks noChangeAspect="1"/>
          </p:cNvPicPr>
          <p:nvPr/>
        </p:nvPicPr>
        <p:blipFill>
          <a:blip r:embed="rId6"/>
          <a:stretch>
            <a:fillRect/>
          </a:stretch>
        </p:blipFill>
        <p:spPr>
          <a:xfrm>
            <a:off x="59557" y="6406569"/>
            <a:ext cx="1311075" cy="381523"/>
          </a:xfrm>
          <a:prstGeom prst="rect">
            <a:avLst/>
          </a:prstGeom>
        </p:spPr>
      </p:pic>
    </p:spTree>
    <p:extLst>
      <p:ext uri="{BB962C8B-B14F-4D97-AF65-F5344CB8AC3E}">
        <p14:creationId xmlns:p14="http://schemas.microsoft.com/office/powerpoint/2010/main" val="372346670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0BF1A01-FEFA-4A13-868C-FC99A92967BB}"/>
              </a:ext>
            </a:extLst>
          </p:cNvPr>
          <p:cNvPicPr>
            <a:picLocks noChangeAspect="1"/>
          </p:cNvPicPr>
          <p:nvPr/>
        </p:nvPicPr>
        <p:blipFill>
          <a:blip r:embed="rId2"/>
          <a:stretch>
            <a:fillRect/>
          </a:stretch>
        </p:blipFill>
        <p:spPr>
          <a:xfrm>
            <a:off x="715094" y="2120847"/>
            <a:ext cx="2176269" cy="2567035"/>
          </a:xfrm>
          <a:prstGeom prst="rect">
            <a:avLst/>
          </a:prstGeom>
        </p:spPr>
      </p:pic>
      <p:cxnSp>
        <p:nvCxnSpPr>
          <p:cNvPr id="16" name="Straight Connector 15">
            <a:extLst>
              <a:ext uri="{FF2B5EF4-FFF2-40B4-BE49-F238E27FC236}">
                <a16:creationId xmlns:a16="http://schemas.microsoft.com/office/drawing/2014/main" id="{7C648DF3-9A4F-4237-AD7D-774CB9B290EF}"/>
              </a:ext>
            </a:extLst>
          </p:cNvPr>
          <p:cNvCxnSpPr>
            <a:cxnSpLocks/>
          </p:cNvCxnSpPr>
          <p:nvPr/>
        </p:nvCxnSpPr>
        <p:spPr>
          <a:xfrm>
            <a:off x="2708483" y="3562335"/>
            <a:ext cx="7616617" cy="0"/>
          </a:xfrm>
          <a:prstGeom prst="line">
            <a:avLst/>
          </a:prstGeom>
          <a:ln w="66675" cmpd="sng">
            <a:solidFill>
              <a:srgbClr val="FF0066"/>
            </a:solidFill>
            <a:prstDash val="sysDash"/>
            <a:headEnd type="oval" w="lg" len="lg"/>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8" name="Title 1">
            <a:extLst>
              <a:ext uri="{FF2B5EF4-FFF2-40B4-BE49-F238E27FC236}">
                <a16:creationId xmlns:a16="http://schemas.microsoft.com/office/drawing/2014/main" id="{B0EA4178-61D3-4CAA-8098-E00C1D119CA9}"/>
              </a:ext>
            </a:extLst>
          </p:cNvPr>
          <p:cNvSpPr txBox="1">
            <a:spLocks/>
          </p:cNvSpPr>
          <p:nvPr/>
        </p:nvSpPr>
        <p:spPr>
          <a:xfrm>
            <a:off x="553754" y="909654"/>
            <a:ext cx="11174136" cy="851260"/>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cap="none" dirty="0" err="1">
                <a:ln>
                  <a:noFill/>
                </a:ln>
                <a:solidFill>
                  <a:schemeClr val="bg1"/>
                </a:solidFill>
                <a:effectLst/>
                <a:latin typeface="28 Days Later" panose="020B0603050302020204" pitchFamily="34" charset="0"/>
              </a:rPr>
              <a:t>Ijascode</a:t>
            </a:r>
            <a:r>
              <a:rPr lang="en-US" sz="4400" b="1" i="1" cap="none" dirty="0">
                <a:ln>
                  <a:noFill/>
                </a:ln>
                <a:solidFill>
                  <a:schemeClr val="bg1"/>
                </a:solidFill>
                <a:effectLst/>
                <a:latin typeface="28 Days Later" panose="020B0603050302020204" pitchFamily="34" charset="0"/>
              </a:rPr>
              <a:t> CUSTOMER Referral PROGRAM</a:t>
            </a:r>
          </a:p>
        </p:txBody>
      </p:sp>
      <p:pic>
        <p:nvPicPr>
          <p:cNvPr id="9" name="Picture 8">
            <a:extLst>
              <a:ext uri="{FF2B5EF4-FFF2-40B4-BE49-F238E27FC236}">
                <a16:creationId xmlns:a16="http://schemas.microsoft.com/office/drawing/2014/main" id="{664E3C3D-2F4B-4F2F-BD86-ADA1695C65C7}"/>
              </a:ext>
            </a:extLst>
          </p:cNvPr>
          <p:cNvPicPr>
            <a:picLocks noChangeAspect="1"/>
          </p:cNvPicPr>
          <p:nvPr/>
        </p:nvPicPr>
        <p:blipFill>
          <a:blip r:embed="rId5"/>
          <a:stretch>
            <a:fillRect/>
          </a:stretch>
        </p:blipFill>
        <p:spPr>
          <a:xfrm>
            <a:off x="5156602" y="99659"/>
            <a:ext cx="1963769" cy="571457"/>
          </a:xfrm>
          <a:prstGeom prst="rect">
            <a:avLst/>
          </a:prstGeom>
        </p:spPr>
      </p:pic>
      <p:pic>
        <p:nvPicPr>
          <p:cNvPr id="14" name="Picture 13">
            <a:extLst>
              <a:ext uri="{FF2B5EF4-FFF2-40B4-BE49-F238E27FC236}">
                <a16:creationId xmlns:a16="http://schemas.microsoft.com/office/drawing/2014/main" id="{74EB2E90-2E91-46BC-945C-E6A36E519D28}"/>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7714853" y="2246205"/>
            <a:ext cx="3171674" cy="3100312"/>
          </a:xfrm>
          <a:prstGeom prst="rect">
            <a:avLst/>
          </a:prstGeom>
        </p:spPr>
      </p:pic>
      <p:sp>
        <p:nvSpPr>
          <p:cNvPr id="12" name="Title 1">
            <a:extLst>
              <a:ext uri="{FF2B5EF4-FFF2-40B4-BE49-F238E27FC236}">
                <a16:creationId xmlns:a16="http://schemas.microsoft.com/office/drawing/2014/main" id="{1C8ED23E-8855-48D1-8C2E-FB04630DF116}"/>
              </a:ext>
            </a:extLst>
          </p:cNvPr>
          <p:cNvSpPr txBox="1">
            <a:spLocks/>
          </p:cNvSpPr>
          <p:nvPr/>
        </p:nvSpPr>
        <p:spPr>
          <a:xfrm>
            <a:off x="4291916" y="1866829"/>
            <a:ext cx="3175748" cy="1318437"/>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cap="none" dirty="0">
                <a:ln>
                  <a:noFill/>
                </a:ln>
                <a:solidFill>
                  <a:srgbClr val="FFC000"/>
                </a:solidFill>
                <a:effectLst/>
                <a:latin typeface="+mn-lt"/>
              </a:rPr>
              <a:t>10% </a:t>
            </a:r>
          </a:p>
          <a:p>
            <a:r>
              <a:rPr lang="en-US" sz="1800" b="1" cap="none" dirty="0">
                <a:ln>
                  <a:noFill/>
                </a:ln>
                <a:solidFill>
                  <a:schemeClr val="bg1"/>
                </a:solidFill>
                <a:effectLst/>
                <a:latin typeface="+mn-lt"/>
              </a:rPr>
              <a:t>Referral Commission From Each Person</a:t>
            </a:r>
          </a:p>
        </p:txBody>
      </p:sp>
      <p:sp>
        <p:nvSpPr>
          <p:cNvPr id="18" name="Title 1">
            <a:extLst>
              <a:ext uri="{FF2B5EF4-FFF2-40B4-BE49-F238E27FC236}">
                <a16:creationId xmlns:a16="http://schemas.microsoft.com/office/drawing/2014/main" id="{D382B632-610F-4A26-B566-468DB57AADB6}"/>
              </a:ext>
            </a:extLst>
          </p:cNvPr>
          <p:cNvSpPr txBox="1">
            <a:spLocks/>
          </p:cNvSpPr>
          <p:nvPr/>
        </p:nvSpPr>
        <p:spPr>
          <a:xfrm>
            <a:off x="4250857" y="3581882"/>
            <a:ext cx="3398832" cy="1318437"/>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cap="none" dirty="0">
                <a:ln>
                  <a:noFill/>
                </a:ln>
                <a:solidFill>
                  <a:srgbClr val="FFC000"/>
                </a:solidFill>
                <a:effectLst/>
                <a:latin typeface="+mn-lt"/>
              </a:rPr>
              <a:t>Refer 3</a:t>
            </a:r>
          </a:p>
          <a:p>
            <a:r>
              <a:rPr lang="en-US" sz="1800" b="1" cap="none" dirty="0">
                <a:ln>
                  <a:noFill/>
                </a:ln>
                <a:solidFill>
                  <a:schemeClr val="bg1"/>
                </a:solidFill>
                <a:effectLst/>
                <a:latin typeface="+mn-lt"/>
              </a:rPr>
              <a:t>Your Monthly Maintenance Fee is Waived Off</a:t>
            </a:r>
          </a:p>
        </p:txBody>
      </p:sp>
      <p:sp>
        <p:nvSpPr>
          <p:cNvPr id="20" name="Title 1">
            <a:extLst>
              <a:ext uri="{FF2B5EF4-FFF2-40B4-BE49-F238E27FC236}">
                <a16:creationId xmlns:a16="http://schemas.microsoft.com/office/drawing/2014/main" id="{F67A0094-4EA9-4910-8D95-A1CBADB0B74C}"/>
              </a:ext>
            </a:extLst>
          </p:cNvPr>
          <p:cNvSpPr txBox="1">
            <a:spLocks/>
          </p:cNvSpPr>
          <p:nvPr/>
        </p:nvSpPr>
        <p:spPr>
          <a:xfrm>
            <a:off x="1057269" y="3895693"/>
            <a:ext cx="1491918" cy="79218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cap="none" dirty="0">
                <a:ln>
                  <a:noFill/>
                </a:ln>
                <a:solidFill>
                  <a:schemeClr val="accent4">
                    <a:lumMod val="60000"/>
                    <a:lumOff val="40000"/>
                  </a:schemeClr>
                </a:solidFill>
                <a:effectLst/>
                <a:latin typeface="28 Days Later" panose="020B0603050302020204" pitchFamily="34" charset="0"/>
                <a:ea typeface="Adobe Fan Heiti Std B" panose="020B0700000000000000" pitchFamily="34" charset="-128"/>
              </a:rPr>
              <a:t>YOU</a:t>
            </a:r>
          </a:p>
        </p:txBody>
      </p:sp>
      <p:sp>
        <p:nvSpPr>
          <p:cNvPr id="22" name="Title 1">
            <a:extLst>
              <a:ext uri="{FF2B5EF4-FFF2-40B4-BE49-F238E27FC236}">
                <a16:creationId xmlns:a16="http://schemas.microsoft.com/office/drawing/2014/main" id="{E1295701-AF09-4828-961D-FD6EB92E48AD}"/>
              </a:ext>
            </a:extLst>
          </p:cNvPr>
          <p:cNvSpPr txBox="1">
            <a:spLocks/>
          </p:cNvSpPr>
          <p:nvPr/>
        </p:nvSpPr>
        <p:spPr>
          <a:xfrm>
            <a:off x="3924760" y="5203828"/>
            <a:ext cx="3910060" cy="792189"/>
          </a:xfrm>
          <a:prstGeom prst="rect">
            <a:avLst/>
          </a:prstGeom>
        </p:spPr>
        <p:txBody>
          <a:bodyPr vert="horz" lIns="91440" tIns="45720" rIns="91440" bIns="45720" rtlCol="0" anchor="b">
            <a:normAutofit fontScale="70000" lnSpcReduction="2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cap="none" dirty="0">
                <a:ln>
                  <a:noFill/>
                </a:ln>
                <a:solidFill>
                  <a:schemeClr val="bg1"/>
                </a:solidFill>
                <a:effectLst/>
                <a:latin typeface="+mn-lt"/>
              </a:rPr>
              <a:t>Get ROI Faster! </a:t>
            </a:r>
          </a:p>
          <a:p>
            <a:r>
              <a:rPr lang="en-US" sz="4000" b="1" cap="none" dirty="0">
                <a:ln>
                  <a:noFill/>
                </a:ln>
                <a:solidFill>
                  <a:schemeClr val="bg1"/>
                </a:solidFill>
                <a:effectLst/>
                <a:latin typeface="+mn-lt"/>
              </a:rPr>
              <a:t>Make Some Extra!</a:t>
            </a:r>
          </a:p>
        </p:txBody>
      </p:sp>
      <p:pic>
        <p:nvPicPr>
          <p:cNvPr id="15" name="Picture 14">
            <a:extLst>
              <a:ext uri="{FF2B5EF4-FFF2-40B4-BE49-F238E27FC236}">
                <a16:creationId xmlns:a16="http://schemas.microsoft.com/office/drawing/2014/main" id="{4827E917-E49E-47B1-A730-ADEA2E562B2D}"/>
              </a:ext>
            </a:extLst>
          </p:cNvPr>
          <p:cNvPicPr>
            <a:picLocks noChangeAspect="1"/>
          </p:cNvPicPr>
          <p:nvPr/>
        </p:nvPicPr>
        <p:blipFill>
          <a:blip r:embed="rId5"/>
          <a:stretch>
            <a:fillRect/>
          </a:stretch>
        </p:blipFill>
        <p:spPr>
          <a:xfrm>
            <a:off x="59557" y="6406569"/>
            <a:ext cx="1311075" cy="381523"/>
          </a:xfrm>
          <a:prstGeom prst="rect">
            <a:avLst/>
          </a:prstGeom>
        </p:spPr>
      </p:pic>
    </p:spTree>
    <p:extLst>
      <p:ext uri="{BB962C8B-B14F-4D97-AF65-F5344CB8AC3E}">
        <p14:creationId xmlns:p14="http://schemas.microsoft.com/office/powerpoint/2010/main" val="313242395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repeatCount="indefinite" fill="hold" nodeType="clickEffect">
                                  <p:stCondLst>
                                    <p:cond delay="0"/>
                                  </p:stCondLst>
                                  <p:endCondLst>
                                    <p:cond evt="onNext" delay="0">
                                      <p:tgtEl>
                                        <p:sldTgt/>
                                      </p:tgtEl>
                                    </p:cond>
                                  </p:end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0D04B24-FA36-44E4-AA96-941F1F106645}"/>
              </a:ext>
            </a:extLst>
          </p:cNvPr>
          <p:cNvPicPr>
            <a:picLocks noChangeAspect="1"/>
          </p:cNvPicPr>
          <p:nvPr/>
        </p:nvPicPr>
        <p:blipFill>
          <a:blip r:embed="rId2"/>
          <a:stretch>
            <a:fillRect/>
          </a:stretch>
        </p:blipFill>
        <p:spPr>
          <a:xfrm>
            <a:off x="1125699" y="3259722"/>
            <a:ext cx="1714510" cy="2022364"/>
          </a:xfrm>
          <a:prstGeom prst="rect">
            <a:avLst/>
          </a:prstGeom>
        </p:spPr>
      </p:pic>
      <p:cxnSp>
        <p:nvCxnSpPr>
          <p:cNvPr id="16" name="Straight Connector 15">
            <a:extLst>
              <a:ext uri="{FF2B5EF4-FFF2-40B4-BE49-F238E27FC236}">
                <a16:creationId xmlns:a16="http://schemas.microsoft.com/office/drawing/2014/main" id="{7C648DF3-9A4F-4237-AD7D-774CB9B290EF}"/>
              </a:ext>
            </a:extLst>
          </p:cNvPr>
          <p:cNvCxnSpPr>
            <a:cxnSpLocks/>
          </p:cNvCxnSpPr>
          <p:nvPr/>
        </p:nvCxnSpPr>
        <p:spPr>
          <a:xfrm>
            <a:off x="2638425" y="4318486"/>
            <a:ext cx="6855461" cy="0"/>
          </a:xfrm>
          <a:prstGeom prst="line">
            <a:avLst/>
          </a:prstGeom>
          <a:ln w="66675" cmpd="sng">
            <a:solidFill>
              <a:srgbClr val="FF0066"/>
            </a:solidFill>
            <a:prstDash val="sysDash"/>
            <a:headEnd type="oval" w="lg" len="lg"/>
            <a:tailEnd type="stealth" w="lg" len="lg"/>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8" name="Title 1">
            <a:extLst>
              <a:ext uri="{FF2B5EF4-FFF2-40B4-BE49-F238E27FC236}">
                <a16:creationId xmlns:a16="http://schemas.microsoft.com/office/drawing/2014/main" id="{B0EA4178-61D3-4CAA-8098-E00C1D119CA9}"/>
              </a:ext>
            </a:extLst>
          </p:cNvPr>
          <p:cNvSpPr txBox="1">
            <a:spLocks/>
          </p:cNvSpPr>
          <p:nvPr/>
        </p:nvSpPr>
        <p:spPr>
          <a:xfrm>
            <a:off x="553754" y="909653"/>
            <a:ext cx="11174136" cy="1266049"/>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cap="none" dirty="0">
                <a:ln>
                  <a:noFill/>
                </a:ln>
                <a:solidFill>
                  <a:schemeClr val="bg1"/>
                </a:solidFill>
                <a:effectLst/>
                <a:latin typeface="28 Days Later" panose="020B0603050302020204" pitchFamily="34" charset="0"/>
              </a:rPr>
              <a:t>3 Simple steps to be a </a:t>
            </a:r>
            <a:r>
              <a:rPr lang="en-US" sz="4400" b="1" i="1" cap="none" dirty="0">
                <a:ln>
                  <a:noFill/>
                </a:ln>
                <a:solidFill>
                  <a:srgbClr val="FFC000"/>
                </a:solidFill>
                <a:effectLst/>
                <a:latin typeface="28 Days Later" panose="020B0603050302020204" pitchFamily="34" charset="0"/>
              </a:rPr>
              <a:t>qualified </a:t>
            </a:r>
            <a:r>
              <a:rPr lang="en-US" sz="4400" b="1" i="1" cap="none" dirty="0" err="1">
                <a:ln>
                  <a:noFill/>
                </a:ln>
                <a:solidFill>
                  <a:schemeClr val="bg1"/>
                </a:solidFill>
                <a:effectLst/>
                <a:latin typeface="28 Days Later" panose="020B0603050302020204" pitchFamily="34" charset="0"/>
              </a:rPr>
              <a:t>ijascode</a:t>
            </a:r>
            <a:r>
              <a:rPr lang="en-US" sz="4400" b="1" i="1" cap="none" dirty="0">
                <a:ln>
                  <a:noFill/>
                </a:ln>
                <a:solidFill>
                  <a:schemeClr val="bg1"/>
                </a:solidFill>
                <a:effectLst/>
                <a:latin typeface="28 Days Later" panose="020B0603050302020204" pitchFamily="34" charset="0"/>
              </a:rPr>
              <a:t> affiliate </a:t>
            </a:r>
            <a:endParaRPr lang="en-US" sz="4400" b="1" i="1" cap="none" dirty="0">
              <a:ln>
                <a:noFill/>
              </a:ln>
              <a:solidFill>
                <a:schemeClr val="bg1"/>
              </a:solidFill>
              <a:effectLst/>
              <a:latin typeface="Agency FB" panose="020B0503020202020204" pitchFamily="34" charset="0"/>
            </a:endParaRPr>
          </a:p>
        </p:txBody>
      </p:sp>
      <p:pic>
        <p:nvPicPr>
          <p:cNvPr id="9" name="Picture 8">
            <a:extLst>
              <a:ext uri="{FF2B5EF4-FFF2-40B4-BE49-F238E27FC236}">
                <a16:creationId xmlns:a16="http://schemas.microsoft.com/office/drawing/2014/main" id="{664E3C3D-2F4B-4F2F-BD86-ADA1695C65C7}"/>
              </a:ext>
            </a:extLst>
          </p:cNvPr>
          <p:cNvPicPr>
            <a:picLocks noChangeAspect="1"/>
          </p:cNvPicPr>
          <p:nvPr/>
        </p:nvPicPr>
        <p:blipFill>
          <a:blip r:embed="rId5"/>
          <a:stretch>
            <a:fillRect/>
          </a:stretch>
        </p:blipFill>
        <p:spPr>
          <a:xfrm>
            <a:off x="5156602" y="99659"/>
            <a:ext cx="1963769" cy="571457"/>
          </a:xfrm>
          <a:prstGeom prst="rect">
            <a:avLst/>
          </a:prstGeom>
        </p:spPr>
      </p:pic>
      <p:pic>
        <p:nvPicPr>
          <p:cNvPr id="14" name="Picture 13">
            <a:extLst>
              <a:ext uri="{FF2B5EF4-FFF2-40B4-BE49-F238E27FC236}">
                <a16:creationId xmlns:a16="http://schemas.microsoft.com/office/drawing/2014/main" id="{74EB2E90-2E91-46BC-945C-E6A36E519D28}"/>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38569" b="-869"/>
          <a:stretch/>
        </p:blipFill>
        <p:spPr>
          <a:xfrm>
            <a:off x="9538856" y="2844934"/>
            <a:ext cx="1710091" cy="2744767"/>
          </a:xfrm>
          <a:prstGeom prst="rect">
            <a:avLst/>
          </a:prstGeom>
        </p:spPr>
      </p:pic>
      <p:sp>
        <p:nvSpPr>
          <p:cNvPr id="12" name="Title 1">
            <a:extLst>
              <a:ext uri="{FF2B5EF4-FFF2-40B4-BE49-F238E27FC236}">
                <a16:creationId xmlns:a16="http://schemas.microsoft.com/office/drawing/2014/main" id="{1C8ED23E-8855-48D1-8C2E-FB04630DF116}"/>
              </a:ext>
            </a:extLst>
          </p:cNvPr>
          <p:cNvSpPr txBox="1">
            <a:spLocks/>
          </p:cNvSpPr>
          <p:nvPr/>
        </p:nvSpPr>
        <p:spPr>
          <a:xfrm>
            <a:off x="3532301" y="2334488"/>
            <a:ext cx="6704804" cy="1259051"/>
          </a:xfrm>
          <a:prstGeom prst="rect">
            <a:avLst/>
          </a:prstGeom>
        </p:spPr>
        <p:txBody>
          <a:bodyPr vert="horz" lIns="91440" tIns="45720" rIns="91440" bIns="45720" rtlCol="0" anchor="b">
            <a:normAutofit fontScale="92500" lnSpcReduction="2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cap="none" dirty="0">
                <a:ln>
                  <a:noFill/>
                </a:ln>
                <a:solidFill>
                  <a:schemeClr val="bg1"/>
                </a:solidFill>
                <a:effectLst/>
                <a:latin typeface="+mn-lt"/>
              </a:rPr>
              <a:t>STEP 1 - Select Any </a:t>
            </a:r>
            <a:r>
              <a:rPr lang="en-US" sz="2400" b="1" cap="none" dirty="0" err="1">
                <a:ln>
                  <a:noFill/>
                </a:ln>
                <a:solidFill>
                  <a:schemeClr val="bg1"/>
                </a:solidFill>
                <a:effectLst/>
                <a:latin typeface="+mn-lt"/>
              </a:rPr>
              <a:t>Ijascode</a:t>
            </a:r>
            <a:r>
              <a:rPr lang="en-US" sz="2400" b="1" cap="none" dirty="0">
                <a:ln>
                  <a:noFill/>
                </a:ln>
                <a:solidFill>
                  <a:schemeClr val="bg1"/>
                </a:solidFill>
                <a:effectLst/>
                <a:latin typeface="+mn-lt"/>
              </a:rPr>
              <a:t> Package</a:t>
            </a:r>
          </a:p>
          <a:p>
            <a:pPr algn="l"/>
            <a:r>
              <a:rPr lang="en-US" sz="2400" b="1" cap="none" dirty="0">
                <a:ln>
                  <a:noFill/>
                </a:ln>
                <a:solidFill>
                  <a:schemeClr val="bg1"/>
                </a:solidFill>
                <a:effectLst/>
                <a:latin typeface="+mn-lt"/>
              </a:rPr>
              <a:t>STEP 2 - Acquire </a:t>
            </a:r>
            <a:r>
              <a:rPr lang="en-US" sz="2400" b="1" cap="none" dirty="0">
                <a:ln>
                  <a:noFill/>
                </a:ln>
                <a:solidFill>
                  <a:srgbClr val="FFC000"/>
                </a:solidFill>
                <a:effectLst/>
                <a:latin typeface="+mn-lt"/>
              </a:rPr>
              <a:t>2</a:t>
            </a:r>
            <a:r>
              <a:rPr lang="en-US" sz="2400" b="1" cap="none" dirty="0">
                <a:ln>
                  <a:noFill/>
                </a:ln>
                <a:solidFill>
                  <a:schemeClr val="bg1"/>
                </a:solidFill>
                <a:effectLst/>
                <a:latin typeface="+mn-lt"/>
              </a:rPr>
              <a:t> Customers (500 Pts)</a:t>
            </a:r>
            <a:endParaRPr lang="en-US" sz="2400" b="1" cap="none" dirty="0">
              <a:ln>
                <a:noFill/>
              </a:ln>
              <a:solidFill>
                <a:srgbClr val="FFC000"/>
              </a:solidFill>
              <a:effectLst/>
              <a:latin typeface="+mn-lt"/>
            </a:endParaRPr>
          </a:p>
          <a:p>
            <a:pPr algn="l"/>
            <a:r>
              <a:rPr lang="en-US" sz="2400" b="1" cap="none" dirty="0">
                <a:ln>
                  <a:noFill/>
                </a:ln>
                <a:solidFill>
                  <a:schemeClr val="bg1"/>
                </a:solidFill>
                <a:effectLst/>
                <a:latin typeface="+mn-lt"/>
              </a:rPr>
              <a:t>STEP 3 -</a:t>
            </a:r>
            <a:r>
              <a:rPr lang="en-US" sz="2400" b="1" cap="none" dirty="0">
                <a:ln>
                  <a:noFill/>
                </a:ln>
                <a:solidFill>
                  <a:srgbClr val="FFC000"/>
                </a:solidFill>
                <a:effectLst/>
                <a:latin typeface="+mn-lt"/>
              </a:rPr>
              <a:t> </a:t>
            </a:r>
            <a:r>
              <a:rPr lang="en-US" sz="2400" b="1" cap="none" dirty="0">
                <a:ln>
                  <a:noFill/>
                </a:ln>
                <a:solidFill>
                  <a:schemeClr val="bg1"/>
                </a:solidFill>
                <a:effectLst/>
                <a:latin typeface="+mn-lt"/>
              </a:rPr>
              <a:t>Refer</a:t>
            </a:r>
            <a:r>
              <a:rPr lang="en-US" sz="2400" b="1" cap="none" dirty="0">
                <a:ln>
                  <a:noFill/>
                </a:ln>
                <a:solidFill>
                  <a:srgbClr val="FFC000"/>
                </a:solidFill>
                <a:effectLst/>
                <a:latin typeface="+mn-lt"/>
              </a:rPr>
              <a:t> 5 Friends </a:t>
            </a:r>
            <a:r>
              <a:rPr lang="en-US" sz="2400" b="1" cap="none" dirty="0">
                <a:ln>
                  <a:noFill/>
                </a:ln>
                <a:solidFill>
                  <a:schemeClr val="bg1"/>
                </a:solidFill>
                <a:effectLst/>
                <a:latin typeface="+mn-lt"/>
              </a:rPr>
              <a:t>To Download FREE </a:t>
            </a:r>
            <a:r>
              <a:rPr lang="en-US" sz="2400" b="1" cap="none" dirty="0">
                <a:ln>
                  <a:noFill/>
                </a:ln>
                <a:solidFill>
                  <a:srgbClr val="FFC000"/>
                </a:solidFill>
                <a:effectLst/>
                <a:latin typeface="+mn-lt"/>
              </a:rPr>
              <a:t>			         </a:t>
            </a:r>
            <a:r>
              <a:rPr lang="en-US" sz="2400" b="1" cap="none" dirty="0">
                <a:ln>
                  <a:noFill/>
                </a:ln>
                <a:solidFill>
                  <a:schemeClr val="bg1"/>
                </a:solidFill>
                <a:effectLst/>
                <a:latin typeface="+mn-lt"/>
              </a:rPr>
              <a:t>”IjasApp Physical Web” Mobile App </a:t>
            </a:r>
          </a:p>
        </p:txBody>
      </p:sp>
      <p:pic>
        <p:nvPicPr>
          <p:cNvPr id="15" name="Picture 14">
            <a:extLst>
              <a:ext uri="{FF2B5EF4-FFF2-40B4-BE49-F238E27FC236}">
                <a16:creationId xmlns:a16="http://schemas.microsoft.com/office/drawing/2014/main" id="{34868CD1-ED89-4CF3-9E1A-4DA83BC4C875}"/>
              </a:ext>
            </a:extLst>
          </p:cNvPr>
          <p:cNvPicPr>
            <a:picLocks noChangeAspect="1"/>
          </p:cNvPicPr>
          <p:nvPr/>
        </p:nvPicPr>
        <p:blipFill>
          <a:blip r:embed="rId8" cstate="screen">
            <a:duotone>
              <a:prstClr val="black"/>
              <a:schemeClr val="accent5">
                <a:tint val="45000"/>
                <a:satMod val="400000"/>
              </a:schemeClr>
            </a:duotone>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tretch>
            <a:fillRect/>
          </a:stretch>
        </p:blipFill>
        <p:spPr>
          <a:xfrm>
            <a:off x="4229583" y="3912556"/>
            <a:ext cx="2401852" cy="2347811"/>
          </a:xfrm>
          <a:prstGeom prst="rect">
            <a:avLst/>
          </a:prstGeom>
        </p:spPr>
      </p:pic>
      <p:pic>
        <p:nvPicPr>
          <p:cNvPr id="25" name="Picture 24">
            <a:extLst>
              <a:ext uri="{FF2B5EF4-FFF2-40B4-BE49-F238E27FC236}">
                <a16:creationId xmlns:a16="http://schemas.microsoft.com/office/drawing/2014/main" id="{92AF2B88-9A9B-48BA-9614-BE56AC0CA22C}"/>
              </a:ext>
            </a:extLst>
          </p:cNvPr>
          <p:cNvPicPr>
            <a:picLocks noChangeAspect="1"/>
          </p:cNvPicPr>
          <p:nvPr/>
        </p:nvPicPr>
        <p:blipFill rotWithShape="1">
          <a:blip r:embed="rId8" cstate="screen">
            <a:duotone>
              <a:prstClr val="black"/>
              <a:schemeClr val="accent5">
                <a:tint val="45000"/>
                <a:satMod val="400000"/>
              </a:schemeClr>
            </a:duotone>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r="37505"/>
          <a:stretch/>
        </p:blipFill>
        <p:spPr>
          <a:xfrm>
            <a:off x="6603461" y="3907932"/>
            <a:ext cx="1501051" cy="2347811"/>
          </a:xfrm>
          <a:prstGeom prst="rect">
            <a:avLst/>
          </a:prstGeom>
        </p:spPr>
      </p:pic>
      <p:pic>
        <p:nvPicPr>
          <p:cNvPr id="28" name="Picture 27">
            <a:extLst>
              <a:ext uri="{FF2B5EF4-FFF2-40B4-BE49-F238E27FC236}">
                <a16:creationId xmlns:a16="http://schemas.microsoft.com/office/drawing/2014/main" id="{D0CB5DAC-410E-41D4-8989-9BF6C56CF3CB}"/>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046084" y="4323110"/>
            <a:ext cx="2565804" cy="2534890"/>
          </a:xfrm>
          <a:prstGeom prst="rect">
            <a:avLst/>
          </a:prstGeom>
        </p:spPr>
      </p:pic>
      <p:pic>
        <p:nvPicPr>
          <p:cNvPr id="29" name="Picture 28">
            <a:extLst>
              <a:ext uri="{FF2B5EF4-FFF2-40B4-BE49-F238E27FC236}">
                <a16:creationId xmlns:a16="http://schemas.microsoft.com/office/drawing/2014/main" id="{0CFC1716-A77C-4D7D-A361-40CCD0863C82}"/>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42292" y="5896946"/>
            <a:ext cx="780805" cy="891073"/>
          </a:xfrm>
          <a:prstGeom prst="rect">
            <a:avLst/>
          </a:prstGeom>
        </p:spPr>
      </p:pic>
      <p:sp>
        <p:nvSpPr>
          <p:cNvPr id="31" name="Title 1">
            <a:extLst>
              <a:ext uri="{FF2B5EF4-FFF2-40B4-BE49-F238E27FC236}">
                <a16:creationId xmlns:a16="http://schemas.microsoft.com/office/drawing/2014/main" id="{5FE37BF9-7A96-467A-9874-66B2F7028EEA}"/>
              </a:ext>
            </a:extLst>
          </p:cNvPr>
          <p:cNvSpPr txBox="1">
            <a:spLocks/>
          </p:cNvSpPr>
          <p:nvPr/>
        </p:nvSpPr>
        <p:spPr>
          <a:xfrm>
            <a:off x="3927630" y="6517250"/>
            <a:ext cx="4336737" cy="270842"/>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cap="none" dirty="0">
                <a:ln>
                  <a:noFill/>
                </a:ln>
                <a:solidFill>
                  <a:schemeClr val="bg1">
                    <a:lumMod val="75000"/>
                  </a:schemeClr>
                </a:solidFill>
                <a:effectLst/>
              </a:rPr>
              <a:t>For More Details, Please Read Advanced Comp Plan Section</a:t>
            </a:r>
          </a:p>
        </p:txBody>
      </p:sp>
      <p:pic>
        <p:nvPicPr>
          <p:cNvPr id="32" name="Picture 31">
            <a:extLst>
              <a:ext uri="{FF2B5EF4-FFF2-40B4-BE49-F238E27FC236}">
                <a16:creationId xmlns:a16="http://schemas.microsoft.com/office/drawing/2014/main" id="{BB064141-BAFD-4F46-9D10-E2994A764F0B}"/>
              </a:ext>
            </a:extLst>
          </p:cNvPr>
          <p:cNvPicPr>
            <a:picLocks noChangeAspect="1"/>
          </p:cNvPicPr>
          <p:nvPr/>
        </p:nvPicPr>
        <p:blipFill>
          <a:blip r:embed="rId12">
            <a:duotone>
              <a:prstClr val="black"/>
              <a:srgbClr val="00B050">
                <a:tint val="45000"/>
                <a:satMod val="400000"/>
              </a:srgbClr>
            </a:duotone>
          </a:blip>
          <a:stretch>
            <a:fillRect/>
          </a:stretch>
        </p:blipFill>
        <p:spPr>
          <a:xfrm>
            <a:off x="3095558" y="2344788"/>
            <a:ext cx="411812" cy="411812"/>
          </a:xfrm>
          <a:prstGeom prst="rect">
            <a:avLst/>
          </a:prstGeom>
        </p:spPr>
      </p:pic>
      <p:pic>
        <p:nvPicPr>
          <p:cNvPr id="33" name="Picture 32">
            <a:extLst>
              <a:ext uri="{FF2B5EF4-FFF2-40B4-BE49-F238E27FC236}">
                <a16:creationId xmlns:a16="http://schemas.microsoft.com/office/drawing/2014/main" id="{F3C5D129-B1BF-4695-AB0B-1C4AC5749C24}"/>
              </a:ext>
            </a:extLst>
          </p:cNvPr>
          <p:cNvPicPr>
            <a:picLocks noChangeAspect="1"/>
          </p:cNvPicPr>
          <p:nvPr/>
        </p:nvPicPr>
        <p:blipFill>
          <a:blip r:embed="rId12">
            <a:duotone>
              <a:prstClr val="black"/>
              <a:srgbClr val="00B050">
                <a:tint val="45000"/>
                <a:satMod val="400000"/>
              </a:srgbClr>
            </a:duotone>
          </a:blip>
          <a:stretch>
            <a:fillRect/>
          </a:stretch>
        </p:blipFill>
        <p:spPr>
          <a:xfrm>
            <a:off x="3105262" y="2634190"/>
            <a:ext cx="411812" cy="411812"/>
          </a:xfrm>
          <a:prstGeom prst="rect">
            <a:avLst/>
          </a:prstGeom>
        </p:spPr>
      </p:pic>
      <p:pic>
        <p:nvPicPr>
          <p:cNvPr id="34" name="Picture 33">
            <a:extLst>
              <a:ext uri="{FF2B5EF4-FFF2-40B4-BE49-F238E27FC236}">
                <a16:creationId xmlns:a16="http://schemas.microsoft.com/office/drawing/2014/main" id="{3A3491BA-D712-4175-AB30-0BC519CA0041}"/>
              </a:ext>
            </a:extLst>
          </p:cNvPr>
          <p:cNvPicPr>
            <a:picLocks noChangeAspect="1"/>
          </p:cNvPicPr>
          <p:nvPr/>
        </p:nvPicPr>
        <p:blipFill>
          <a:blip r:embed="rId12">
            <a:duotone>
              <a:prstClr val="black"/>
              <a:srgbClr val="00B050">
                <a:tint val="45000"/>
                <a:satMod val="400000"/>
              </a:srgbClr>
            </a:duotone>
          </a:blip>
          <a:stretch>
            <a:fillRect/>
          </a:stretch>
        </p:blipFill>
        <p:spPr>
          <a:xfrm>
            <a:off x="3103261" y="2938001"/>
            <a:ext cx="411812" cy="411812"/>
          </a:xfrm>
          <a:prstGeom prst="rect">
            <a:avLst/>
          </a:prstGeom>
        </p:spPr>
      </p:pic>
      <p:sp>
        <p:nvSpPr>
          <p:cNvPr id="37" name="Title 1">
            <a:extLst>
              <a:ext uri="{FF2B5EF4-FFF2-40B4-BE49-F238E27FC236}">
                <a16:creationId xmlns:a16="http://schemas.microsoft.com/office/drawing/2014/main" id="{46226C6A-2CF6-41E4-8963-775B37184392}"/>
              </a:ext>
            </a:extLst>
          </p:cNvPr>
          <p:cNvSpPr txBox="1">
            <a:spLocks/>
          </p:cNvSpPr>
          <p:nvPr/>
        </p:nvSpPr>
        <p:spPr>
          <a:xfrm>
            <a:off x="1213018" y="4511629"/>
            <a:ext cx="1491918" cy="79218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cap="none" dirty="0">
                <a:ln>
                  <a:noFill/>
                </a:ln>
                <a:solidFill>
                  <a:schemeClr val="accent4">
                    <a:lumMod val="60000"/>
                    <a:lumOff val="40000"/>
                  </a:schemeClr>
                </a:solidFill>
                <a:effectLst/>
                <a:latin typeface="28 Days Later" panose="020B0603050302020204" pitchFamily="34" charset="0"/>
                <a:ea typeface="Adobe Fan Heiti Std B" panose="020B0700000000000000" pitchFamily="34" charset="-128"/>
              </a:rPr>
              <a:t>YOU</a:t>
            </a:r>
          </a:p>
        </p:txBody>
      </p:sp>
    </p:spTree>
    <p:extLst>
      <p:ext uri="{BB962C8B-B14F-4D97-AF65-F5344CB8AC3E}">
        <p14:creationId xmlns:p14="http://schemas.microsoft.com/office/powerpoint/2010/main" val="149315608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remove" nodeType="withEffect">
                                  <p:stCondLst>
                                    <p:cond delay="0"/>
                                  </p:stCondLst>
                                  <p:childTnLst>
                                    <p:animEffect transition="out" filter="fade">
                                      <p:cBhvr>
                                        <p:cTn id="6" dur="2000" tmFilter="0, 0; .2, .5; .8, .5; 1, 0"/>
                                        <p:tgtEl>
                                          <p:spTgt spid="16"/>
                                        </p:tgtEl>
                                      </p:cBhvr>
                                    </p:animEffect>
                                    <p:animScale>
                                      <p:cBhvr>
                                        <p:cTn id="7" dur="100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C2B1A29-EDAF-49AC-9CC8-9BF0D8583923}"/>
              </a:ext>
            </a:extLst>
          </p:cNvPr>
          <p:cNvPicPr>
            <a:picLocks noChangeAspect="1"/>
          </p:cNvPicPr>
          <p:nvPr/>
        </p:nvPicPr>
        <p:blipFill>
          <a:blip r:embed="rId2"/>
          <a:stretch>
            <a:fillRect/>
          </a:stretch>
        </p:blipFill>
        <p:spPr>
          <a:xfrm>
            <a:off x="417525" y="3091566"/>
            <a:ext cx="1710091" cy="1960463"/>
          </a:xfrm>
          <a:prstGeom prst="rect">
            <a:avLst/>
          </a:prstGeom>
        </p:spPr>
      </p:pic>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8" name="Title 1">
            <a:extLst>
              <a:ext uri="{FF2B5EF4-FFF2-40B4-BE49-F238E27FC236}">
                <a16:creationId xmlns:a16="http://schemas.microsoft.com/office/drawing/2014/main" id="{B0EA4178-61D3-4CAA-8098-E00C1D119CA9}"/>
              </a:ext>
            </a:extLst>
          </p:cNvPr>
          <p:cNvSpPr txBox="1">
            <a:spLocks/>
          </p:cNvSpPr>
          <p:nvPr/>
        </p:nvSpPr>
        <p:spPr>
          <a:xfrm>
            <a:off x="508930" y="509502"/>
            <a:ext cx="11174136" cy="1563936"/>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cap="none" dirty="0">
                <a:ln>
                  <a:noFill/>
                </a:ln>
                <a:solidFill>
                  <a:schemeClr val="accent4">
                    <a:lumMod val="60000"/>
                    <a:lumOff val="40000"/>
                  </a:schemeClr>
                </a:solidFill>
                <a:effectLst/>
                <a:latin typeface="28 Days Later" panose="020B0603050302020204" pitchFamily="34" charset="0"/>
              </a:rPr>
              <a:t>3 </a:t>
            </a:r>
            <a:r>
              <a:rPr lang="en-US" sz="4400" b="1" i="1" cap="none" dirty="0">
                <a:ln>
                  <a:noFill/>
                </a:ln>
                <a:solidFill>
                  <a:schemeClr val="bg1"/>
                </a:solidFill>
                <a:effectLst/>
                <a:latin typeface="28 Days Later" panose="020B0603050302020204" pitchFamily="34" charset="0"/>
              </a:rPr>
              <a:t>ways to fast</a:t>
            </a:r>
            <a:r>
              <a:rPr lang="en-US" sz="4400" b="1" i="1" cap="none" dirty="0">
                <a:ln>
                  <a:noFill/>
                </a:ln>
                <a:solidFill>
                  <a:schemeClr val="bg1"/>
                </a:solidFill>
                <a:effectLst/>
                <a:latin typeface="Above DEMO" pitchFamily="2" charset="0"/>
              </a:rPr>
              <a:t>-</a:t>
            </a:r>
            <a:r>
              <a:rPr lang="en-US" sz="4400" b="1" i="1" cap="none" dirty="0">
                <a:ln>
                  <a:noFill/>
                </a:ln>
                <a:solidFill>
                  <a:schemeClr val="bg1"/>
                </a:solidFill>
                <a:effectLst/>
                <a:latin typeface="28 Days Later" panose="020B0603050302020204" pitchFamily="34" charset="0"/>
              </a:rPr>
              <a:t>start bonus in </a:t>
            </a:r>
            <a:r>
              <a:rPr lang="en-US" sz="4400" b="1" i="1" cap="none" dirty="0">
                <a:ln>
                  <a:noFill/>
                </a:ln>
                <a:solidFill>
                  <a:srgbClr val="FF0066"/>
                </a:solidFill>
                <a:effectLst/>
                <a:latin typeface="28 Days Later" panose="020B0603050302020204" pitchFamily="34" charset="0"/>
              </a:rPr>
              <a:t>15 days</a:t>
            </a:r>
          </a:p>
          <a:p>
            <a:r>
              <a:rPr lang="en-US" sz="4400" b="1" i="1" cap="none" dirty="0">
                <a:ln>
                  <a:noFill/>
                </a:ln>
                <a:solidFill>
                  <a:schemeClr val="bg1"/>
                </a:solidFill>
                <a:effectLst/>
                <a:latin typeface="28 Days Later" panose="020B0603050302020204" pitchFamily="34" charset="0"/>
              </a:rPr>
              <a:t>And be a silver affiliate quickly </a:t>
            </a:r>
            <a:r>
              <a:rPr lang="en-US" sz="3600" b="1" i="1" cap="none" dirty="0">
                <a:ln>
                  <a:noFill/>
                </a:ln>
                <a:solidFill>
                  <a:schemeClr val="bg1"/>
                </a:solidFill>
                <a:effectLst/>
                <a:latin typeface="Astrolab" panose="00000400000000000000" pitchFamily="2" charset="0"/>
              </a:rPr>
              <a:t>!</a:t>
            </a:r>
          </a:p>
        </p:txBody>
      </p:sp>
      <p:pic>
        <p:nvPicPr>
          <p:cNvPr id="9" name="Picture 8">
            <a:extLst>
              <a:ext uri="{FF2B5EF4-FFF2-40B4-BE49-F238E27FC236}">
                <a16:creationId xmlns:a16="http://schemas.microsoft.com/office/drawing/2014/main" id="{664E3C3D-2F4B-4F2F-BD86-ADA1695C65C7}"/>
              </a:ext>
            </a:extLst>
          </p:cNvPr>
          <p:cNvPicPr>
            <a:picLocks noChangeAspect="1"/>
          </p:cNvPicPr>
          <p:nvPr/>
        </p:nvPicPr>
        <p:blipFill>
          <a:blip r:embed="rId5"/>
          <a:stretch>
            <a:fillRect/>
          </a:stretch>
        </p:blipFill>
        <p:spPr>
          <a:xfrm>
            <a:off x="5156602" y="99659"/>
            <a:ext cx="1963769" cy="571457"/>
          </a:xfrm>
          <a:prstGeom prst="rect">
            <a:avLst/>
          </a:prstGeom>
        </p:spPr>
      </p:pic>
      <p:sp>
        <p:nvSpPr>
          <p:cNvPr id="12" name="Title 1">
            <a:extLst>
              <a:ext uri="{FF2B5EF4-FFF2-40B4-BE49-F238E27FC236}">
                <a16:creationId xmlns:a16="http://schemas.microsoft.com/office/drawing/2014/main" id="{1C8ED23E-8855-48D1-8C2E-FB04630DF116}"/>
              </a:ext>
            </a:extLst>
          </p:cNvPr>
          <p:cNvSpPr txBox="1">
            <a:spLocks/>
          </p:cNvSpPr>
          <p:nvPr/>
        </p:nvSpPr>
        <p:spPr>
          <a:xfrm>
            <a:off x="4699291" y="1985401"/>
            <a:ext cx="5216234" cy="1259051"/>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400" b="1" cap="none" dirty="0">
                <a:ln>
                  <a:noFill/>
                </a:ln>
                <a:solidFill>
                  <a:schemeClr val="bg1"/>
                </a:solidFill>
                <a:effectLst/>
                <a:latin typeface="+mn-lt"/>
              </a:rPr>
              <a:t>STEP 1 - Select Your Own Package</a:t>
            </a:r>
          </a:p>
          <a:p>
            <a:pPr algn="l"/>
            <a:r>
              <a:rPr lang="en-US" sz="1400" b="1" cap="none" dirty="0">
                <a:ln>
                  <a:noFill/>
                </a:ln>
                <a:solidFill>
                  <a:schemeClr val="bg1"/>
                </a:solidFill>
                <a:effectLst/>
                <a:latin typeface="+mn-lt"/>
              </a:rPr>
              <a:t>STEP 2 - Acquire </a:t>
            </a:r>
            <a:r>
              <a:rPr lang="en-US" sz="1400" b="1" cap="none" dirty="0">
                <a:ln>
                  <a:noFill/>
                </a:ln>
                <a:solidFill>
                  <a:srgbClr val="FFC000"/>
                </a:solidFill>
                <a:effectLst/>
                <a:latin typeface="+mn-lt"/>
              </a:rPr>
              <a:t>2</a:t>
            </a:r>
            <a:r>
              <a:rPr lang="en-US" sz="1400" b="1" cap="none" dirty="0">
                <a:ln>
                  <a:noFill/>
                </a:ln>
                <a:solidFill>
                  <a:schemeClr val="bg1"/>
                </a:solidFill>
                <a:effectLst/>
                <a:latin typeface="+mn-lt"/>
              </a:rPr>
              <a:t> Customers </a:t>
            </a:r>
            <a:r>
              <a:rPr lang="en-US" sz="1600" b="1" cap="none" dirty="0">
                <a:ln>
                  <a:noFill/>
                </a:ln>
                <a:solidFill>
                  <a:schemeClr val="bg1"/>
                </a:solidFill>
                <a:effectLst/>
                <a:latin typeface="+mn-lt"/>
              </a:rPr>
              <a:t>(</a:t>
            </a:r>
            <a:r>
              <a:rPr lang="en-US" sz="1600" b="1" cap="none" dirty="0">
                <a:ln>
                  <a:noFill/>
                </a:ln>
                <a:solidFill>
                  <a:srgbClr val="DC5924"/>
                </a:solidFill>
                <a:effectLst/>
                <a:latin typeface="+mn-lt"/>
              </a:rPr>
              <a:t>500 Pts</a:t>
            </a:r>
            <a:r>
              <a:rPr lang="en-US" sz="1600" b="1" cap="none" dirty="0">
                <a:ln>
                  <a:noFill/>
                </a:ln>
                <a:solidFill>
                  <a:schemeClr val="bg1"/>
                </a:solidFill>
                <a:effectLst/>
                <a:latin typeface="+mn-lt"/>
              </a:rPr>
              <a:t>)</a:t>
            </a:r>
            <a:endParaRPr lang="en-US" sz="1600" b="1" cap="none" dirty="0">
              <a:ln>
                <a:noFill/>
              </a:ln>
              <a:solidFill>
                <a:srgbClr val="FFC000"/>
              </a:solidFill>
              <a:effectLst/>
              <a:latin typeface="+mn-lt"/>
            </a:endParaRPr>
          </a:p>
          <a:p>
            <a:pPr algn="l"/>
            <a:r>
              <a:rPr lang="en-US" sz="1400" b="1" cap="none" dirty="0">
                <a:ln>
                  <a:noFill/>
                </a:ln>
                <a:solidFill>
                  <a:schemeClr val="bg1"/>
                </a:solidFill>
                <a:effectLst/>
                <a:latin typeface="+mn-lt"/>
              </a:rPr>
              <a:t>STEP 3 -</a:t>
            </a:r>
            <a:r>
              <a:rPr lang="en-US" sz="1400" b="1" cap="none" dirty="0">
                <a:ln>
                  <a:noFill/>
                </a:ln>
                <a:solidFill>
                  <a:srgbClr val="FFC000"/>
                </a:solidFill>
                <a:effectLst/>
                <a:latin typeface="+mn-lt"/>
              </a:rPr>
              <a:t> </a:t>
            </a:r>
            <a:r>
              <a:rPr lang="en-US" sz="1400" b="1" cap="none" dirty="0">
                <a:ln>
                  <a:noFill/>
                </a:ln>
                <a:solidFill>
                  <a:schemeClr val="bg1"/>
                </a:solidFill>
                <a:effectLst/>
                <a:latin typeface="+mn-lt"/>
              </a:rPr>
              <a:t>Refer</a:t>
            </a:r>
            <a:r>
              <a:rPr lang="en-US" sz="1400" b="1" cap="none" dirty="0">
                <a:ln>
                  <a:noFill/>
                </a:ln>
                <a:solidFill>
                  <a:srgbClr val="FFC000"/>
                </a:solidFill>
                <a:effectLst/>
                <a:latin typeface="+mn-lt"/>
              </a:rPr>
              <a:t> 5 Friends </a:t>
            </a:r>
            <a:r>
              <a:rPr lang="en-US" sz="1400" b="1" cap="none" dirty="0">
                <a:ln>
                  <a:noFill/>
                </a:ln>
                <a:solidFill>
                  <a:schemeClr val="bg1"/>
                </a:solidFill>
                <a:effectLst/>
                <a:latin typeface="+mn-lt"/>
              </a:rPr>
              <a:t>To Download FREE </a:t>
            </a:r>
          </a:p>
          <a:p>
            <a:pPr algn="l"/>
            <a:r>
              <a:rPr lang="en-US" sz="1400" b="1" cap="none" dirty="0">
                <a:ln>
                  <a:noFill/>
                </a:ln>
                <a:solidFill>
                  <a:schemeClr val="bg1"/>
                </a:solidFill>
                <a:effectLst/>
                <a:latin typeface="+mn-lt"/>
              </a:rPr>
              <a:t>	     ”IjasApp Physical Web” Mobile App </a:t>
            </a:r>
          </a:p>
        </p:txBody>
      </p:sp>
      <p:pic>
        <p:nvPicPr>
          <p:cNvPr id="29" name="Picture 28">
            <a:extLst>
              <a:ext uri="{FF2B5EF4-FFF2-40B4-BE49-F238E27FC236}">
                <a16:creationId xmlns:a16="http://schemas.microsoft.com/office/drawing/2014/main" id="{0CFC1716-A77C-4D7D-A361-40CCD0863C8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2292" y="5896946"/>
            <a:ext cx="780805" cy="891073"/>
          </a:xfrm>
          <a:prstGeom prst="rect">
            <a:avLst/>
          </a:prstGeom>
        </p:spPr>
      </p:pic>
      <p:sp>
        <p:nvSpPr>
          <p:cNvPr id="31" name="Title 1">
            <a:extLst>
              <a:ext uri="{FF2B5EF4-FFF2-40B4-BE49-F238E27FC236}">
                <a16:creationId xmlns:a16="http://schemas.microsoft.com/office/drawing/2014/main" id="{5FE37BF9-7A96-467A-9874-66B2F7028EEA}"/>
              </a:ext>
            </a:extLst>
          </p:cNvPr>
          <p:cNvSpPr txBox="1">
            <a:spLocks/>
          </p:cNvSpPr>
          <p:nvPr/>
        </p:nvSpPr>
        <p:spPr>
          <a:xfrm>
            <a:off x="3927630" y="6517250"/>
            <a:ext cx="4336737" cy="270842"/>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cap="none" dirty="0">
                <a:ln>
                  <a:noFill/>
                </a:ln>
                <a:solidFill>
                  <a:schemeClr val="bg1">
                    <a:lumMod val="75000"/>
                  </a:schemeClr>
                </a:solidFill>
                <a:effectLst/>
              </a:rPr>
              <a:t>For More Details, Please Read Advanced Comp Plan Section</a:t>
            </a:r>
          </a:p>
        </p:txBody>
      </p:sp>
      <p:pic>
        <p:nvPicPr>
          <p:cNvPr id="32" name="Picture 31">
            <a:extLst>
              <a:ext uri="{FF2B5EF4-FFF2-40B4-BE49-F238E27FC236}">
                <a16:creationId xmlns:a16="http://schemas.microsoft.com/office/drawing/2014/main" id="{BB064141-BAFD-4F46-9D10-E2994A764F0B}"/>
              </a:ext>
            </a:extLst>
          </p:cNvPr>
          <p:cNvPicPr>
            <a:picLocks noChangeAspect="1"/>
          </p:cNvPicPr>
          <p:nvPr/>
        </p:nvPicPr>
        <p:blipFill>
          <a:blip r:embed="rId7">
            <a:duotone>
              <a:prstClr val="black"/>
              <a:schemeClr val="accent4">
                <a:tint val="45000"/>
                <a:satMod val="400000"/>
              </a:schemeClr>
            </a:duotone>
          </a:blip>
          <a:stretch>
            <a:fillRect/>
          </a:stretch>
        </p:blipFill>
        <p:spPr>
          <a:xfrm>
            <a:off x="3871378" y="2338750"/>
            <a:ext cx="898137" cy="898137"/>
          </a:xfrm>
          <a:prstGeom prst="rect">
            <a:avLst/>
          </a:prstGeom>
        </p:spPr>
      </p:pic>
      <p:sp>
        <p:nvSpPr>
          <p:cNvPr id="19" name="Title 1">
            <a:extLst>
              <a:ext uri="{FF2B5EF4-FFF2-40B4-BE49-F238E27FC236}">
                <a16:creationId xmlns:a16="http://schemas.microsoft.com/office/drawing/2014/main" id="{AFC7E29D-5221-4655-9FF4-0AD8BA3A92E3}"/>
              </a:ext>
            </a:extLst>
          </p:cNvPr>
          <p:cNvSpPr txBox="1">
            <a:spLocks/>
          </p:cNvSpPr>
          <p:nvPr/>
        </p:nvSpPr>
        <p:spPr>
          <a:xfrm>
            <a:off x="526611" y="4786290"/>
            <a:ext cx="1491918" cy="79218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cap="none" dirty="0">
                <a:ln>
                  <a:noFill/>
                </a:ln>
                <a:solidFill>
                  <a:schemeClr val="accent4">
                    <a:lumMod val="60000"/>
                    <a:lumOff val="40000"/>
                  </a:schemeClr>
                </a:solidFill>
                <a:effectLst/>
                <a:latin typeface="28 Days Later" panose="020B0603050302020204" pitchFamily="34" charset="0"/>
                <a:ea typeface="Adobe Fan Heiti Std B" panose="020B0700000000000000" pitchFamily="34" charset="-128"/>
              </a:rPr>
              <a:t>YOU</a:t>
            </a:r>
          </a:p>
        </p:txBody>
      </p:sp>
      <p:cxnSp>
        <p:nvCxnSpPr>
          <p:cNvPr id="21" name="Straight Connector 20">
            <a:extLst>
              <a:ext uri="{FF2B5EF4-FFF2-40B4-BE49-F238E27FC236}">
                <a16:creationId xmlns:a16="http://schemas.microsoft.com/office/drawing/2014/main" id="{8C089D26-35FA-4E30-A8FE-1F81CAF16D90}"/>
              </a:ext>
            </a:extLst>
          </p:cNvPr>
          <p:cNvCxnSpPr>
            <a:cxnSpLocks/>
          </p:cNvCxnSpPr>
          <p:nvPr/>
        </p:nvCxnSpPr>
        <p:spPr>
          <a:xfrm flipV="1">
            <a:off x="1962150" y="3144409"/>
            <a:ext cx="1909228" cy="1063440"/>
          </a:xfrm>
          <a:prstGeom prst="line">
            <a:avLst/>
          </a:prstGeom>
          <a:ln w="66675" cmpd="sng">
            <a:solidFill>
              <a:schemeClr val="accent3"/>
            </a:solidFill>
            <a:prstDash val="sysDash"/>
            <a:headEnd type="oval"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FDD4BF-2910-4D6B-A9AE-65545A3CCC3B}"/>
              </a:ext>
            </a:extLst>
          </p:cNvPr>
          <p:cNvCxnSpPr>
            <a:cxnSpLocks/>
          </p:cNvCxnSpPr>
          <p:nvPr/>
        </p:nvCxnSpPr>
        <p:spPr>
          <a:xfrm>
            <a:off x="1962150" y="4207847"/>
            <a:ext cx="4039371" cy="183936"/>
          </a:xfrm>
          <a:prstGeom prst="line">
            <a:avLst/>
          </a:prstGeom>
          <a:ln w="66675" cmpd="sng">
            <a:solidFill>
              <a:srgbClr val="DC5924"/>
            </a:solidFill>
            <a:prstDash val="sysDash"/>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805D883D-EDAA-4DE5-AC52-AB916849BE89}"/>
              </a:ext>
            </a:extLst>
          </p:cNvPr>
          <p:cNvSpPr txBox="1">
            <a:spLocks/>
          </p:cNvSpPr>
          <p:nvPr/>
        </p:nvSpPr>
        <p:spPr>
          <a:xfrm>
            <a:off x="6823758" y="3286891"/>
            <a:ext cx="5368241" cy="1259051"/>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400" b="1" cap="none" dirty="0">
                <a:ln>
                  <a:noFill/>
                </a:ln>
                <a:solidFill>
                  <a:schemeClr val="bg1"/>
                </a:solidFill>
                <a:effectLst/>
                <a:latin typeface="+mn-lt"/>
              </a:rPr>
              <a:t>STEP 1 - Select Your Own Package</a:t>
            </a:r>
          </a:p>
          <a:p>
            <a:pPr algn="l"/>
            <a:r>
              <a:rPr lang="en-US" sz="1400" b="1" cap="none" dirty="0">
                <a:ln>
                  <a:noFill/>
                </a:ln>
                <a:solidFill>
                  <a:schemeClr val="bg1"/>
                </a:solidFill>
                <a:effectLst/>
                <a:latin typeface="+mn-lt"/>
              </a:rPr>
              <a:t>STEP 2 - Acquire </a:t>
            </a:r>
            <a:r>
              <a:rPr lang="en-US" sz="1400" b="1" cap="none" dirty="0">
                <a:ln>
                  <a:noFill/>
                </a:ln>
                <a:solidFill>
                  <a:srgbClr val="FFC000"/>
                </a:solidFill>
                <a:effectLst/>
                <a:latin typeface="+mn-lt"/>
              </a:rPr>
              <a:t>2</a:t>
            </a:r>
            <a:r>
              <a:rPr lang="en-US" sz="1400" b="1" cap="none" dirty="0">
                <a:ln>
                  <a:noFill/>
                </a:ln>
                <a:solidFill>
                  <a:schemeClr val="bg1"/>
                </a:solidFill>
                <a:effectLst/>
                <a:latin typeface="+mn-lt"/>
              </a:rPr>
              <a:t> Customers </a:t>
            </a:r>
            <a:r>
              <a:rPr lang="en-US" sz="1600" b="1" cap="none" dirty="0">
                <a:ln>
                  <a:noFill/>
                </a:ln>
                <a:solidFill>
                  <a:schemeClr val="bg1"/>
                </a:solidFill>
                <a:effectLst/>
                <a:latin typeface="+mn-lt"/>
              </a:rPr>
              <a:t>(</a:t>
            </a:r>
            <a:r>
              <a:rPr lang="en-US" sz="1600" b="1" cap="none" dirty="0">
                <a:ln>
                  <a:noFill/>
                </a:ln>
                <a:solidFill>
                  <a:srgbClr val="DC5924"/>
                </a:solidFill>
                <a:effectLst/>
                <a:latin typeface="+mn-lt"/>
              </a:rPr>
              <a:t>600 Pts</a:t>
            </a:r>
            <a:r>
              <a:rPr lang="en-US" sz="1600" b="1" cap="none" dirty="0">
                <a:ln>
                  <a:noFill/>
                </a:ln>
                <a:solidFill>
                  <a:schemeClr val="bg1"/>
                </a:solidFill>
                <a:effectLst/>
                <a:latin typeface="+mn-lt"/>
              </a:rPr>
              <a:t>)</a:t>
            </a:r>
            <a:endParaRPr lang="en-US" sz="1600" b="1" cap="none" dirty="0">
              <a:ln>
                <a:noFill/>
              </a:ln>
              <a:solidFill>
                <a:srgbClr val="FFC000"/>
              </a:solidFill>
              <a:effectLst/>
              <a:latin typeface="+mn-lt"/>
            </a:endParaRPr>
          </a:p>
          <a:p>
            <a:pPr algn="l"/>
            <a:r>
              <a:rPr lang="en-US" sz="1400" b="1" cap="none" dirty="0">
                <a:ln>
                  <a:noFill/>
                </a:ln>
                <a:solidFill>
                  <a:schemeClr val="bg1"/>
                </a:solidFill>
                <a:effectLst/>
                <a:latin typeface="+mn-lt"/>
              </a:rPr>
              <a:t>STEP 3 -</a:t>
            </a:r>
            <a:r>
              <a:rPr lang="en-US" sz="1400" b="1" cap="none" dirty="0">
                <a:ln>
                  <a:noFill/>
                </a:ln>
                <a:solidFill>
                  <a:srgbClr val="FFC000"/>
                </a:solidFill>
                <a:effectLst/>
                <a:latin typeface="+mn-lt"/>
              </a:rPr>
              <a:t> </a:t>
            </a:r>
            <a:r>
              <a:rPr lang="en-US" sz="1400" b="1" cap="none" dirty="0">
                <a:ln>
                  <a:noFill/>
                </a:ln>
                <a:solidFill>
                  <a:schemeClr val="bg1"/>
                </a:solidFill>
                <a:effectLst/>
                <a:latin typeface="+mn-lt"/>
              </a:rPr>
              <a:t>Refer</a:t>
            </a:r>
            <a:r>
              <a:rPr lang="en-US" sz="1400" b="1" cap="none" dirty="0">
                <a:ln>
                  <a:noFill/>
                </a:ln>
                <a:solidFill>
                  <a:srgbClr val="FFC000"/>
                </a:solidFill>
                <a:effectLst/>
                <a:latin typeface="+mn-lt"/>
              </a:rPr>
              <a:t> 5 Friends </a:t>
            </a:r>
            <a:r>
              <a:rPr lang="en-US" sz="1400" b="1" cap="none" dirty="0">
                <a:ln>
                  <a:noFill/>
                </a:ln>
                <a:solidFill>
                  <a:schemeClr val="bg1"/>
                </a:solidFill>
                <a:effectLst/>
                <a:latin typeface="+mn-lt"/>
              </a:rPr>
              <a:t>To Download FREE </a:t>
            </a:r>
          </a:p>
          <a:p>
            <a:pPr algn="l"/>
            <a:r>
              <a:rPr lang="en-US" sz="1400" b="1" cap="none" dirty="0">
                <a:ln>
                  <a:noFill/>
                </a:ln>
                <a:solidFill>
                  <a:schemeClr val="bg1"/>
                </a:solidFill>
                <a:effectLst/>
                <a:latin typeface="+mn-lt"/>
              </a:rPr>
              <a:t>	     ”IjasApp Physical Web” Mobile App </a:t>
            </a:r>
          </a:p>
        </p:txBody>
      </p:sp>
      <p:pic>
        <p:nvPicPr>
          <p:cNvPr id="35" name="Picture 34">
            <a:extLst>
              <a:ext uri="{FF2B5EF4-FFF2-40B4-BE49-F238E27FC236}">
                <a16:creationId xmlns:a16="http://schemas.microsoft.com/office/drawing/2014/main" id="{3CA9A85A-C18C-4AE6-A1AC-8382AA97C07D}"/>
              </a:ext>
            </a:extLst>
          </p:cNvPr>
          <p:cNvPicPr>
            <a:picLocks noChangeAspect="1"/>
          </p:cNvPicPr>
          <p:nvPr/>
        </p:nvPicPr>
        <p:blipFill>
          <a:blip r:embed="rId7">
            <a:duotone>
              <a:prstClr val="black"/>
              <a:schemeClr val="accent4">
                <a:tint val="45000"/>
                <a:satMod val="400000"/>
              </a:schemeClr>
            </a:duotone>
          </a:blip>
          <a:stretch>
            <a:fillRect/>
          </a:stretch>
        </p:blipFill>
        <p:spPr>
          <a:xfrm>
            <a:off x="6006663" y="3643499"/>
            <a:ext cx="898137" cy="898137"/>
          </a:xfrm>
          <a:prstGeom prst="rect">
            <a:avLst/>
          </a:prstGeom>
        </p:spPr>
      </p:pic>
      <p:sp>
        <p:nvSpPr>
          <p:cNvPr id="36" name="Title 1">
            <a:extLst>
              <a:ext uri="{FF2B5EF4-FFF2-40B4-BE49-F238E27FC236}">
                <a16:creationId xmlns:a16="http://schemas.microsoft.com/office/drawing/2014/main" id="{A59B49DC-824E-4FE0-B070-4F77162EFAAA}"/>
              </a:ext>
            </a:extLst>
          </p:cNvPr>
          <p:cNvSpPr txBox="1">
            <a:spLocks/>
          </p:cNvSpPr>
          <p:nvPr/>
        </p:nvSpPr>
        <p:spPr>
          <a:xfrm>
            <a:off x="8118138" y="4846433"/>
            <a:ext cx="4395348" cy="1259051"/>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400" b="1" cap="none" dirty="0">
                <a:ln>
                  <a:noFill/>
                </a:ln>
                <a:solidFill>
                  <a:schemeClr val="bg1"/>
                </a:solidFill>
                <a:effectLst/>
                <a:latin typeface="+mn-lt"/>
              </a:rPr>
              <a:t>STEP 1 - Select Your Own Package</a:t>
            </a:r>
          </a:p>
          <a:p>
            <a:pPr algn="l"/>
            <a:r>
              <a:rPr lang="en-US" sz="1400" b="1" cap="none" dirty="0">
                <a:ln>
                  <a:noFill/>
                </a:ln>
                <a:solidFill>
                  <a:schemeClr val="bg1"/>
                </a:solidFill>
                <a:effectLst/>
                <a:latin typeface="+mn-lt"/>
              </a:rPr>
              <a:t>STEP 2 - Acquire </a:t>
            </a:r>
            <a:r>
              <a:rPr lang="en-US" sz="1400" b="1" cap="none" dirty="0">
                <a:ln>
                  <a:noFill/>
                </a:ln>
                <a:solidFill>
                  <a:srgbClr val="FFC000"/>
                </a:solidFill>
                <a:effectLst/>
                <a:latin typeface="+mn-lt"/>
              </a:rPr>
              <a:t>2</a:t>
            </a:r>
            <a:r>
              <a:rPr lang="en-US" sz="1400" b="1" cap="none" dirty="0">
                <a:ln>
                  <a:noFill/>
                </a:ln>
                <a:solidFill>
                  <a:schemeClr val="bg1"/>
                </a:solidFill>
                <a:effectLst/>
                <a:latin typeface="+mn-lt"/>
              </a:rPr>
              <a:t> Customers </a:t>
            </a:r>
            <a:r>
              <a:rPr lang="en-US" sz="1600" b="1" cap="none" dirty="0">
                <a:ln>
                  <a:noFill/>
                </a:ln>
                <a:solidFill>
                  <a:schemeClr val="bg1"/>
                </a:solidFill>
                <a:effectLst/>
                <a:latin typeface="+mn-lt"/>
              </a:rPr>
              <a:t>(</a:t>
            </a:r>
            <a:r>
              <a:rPr lang="en-US" sz="1600" b="1" cap="none" dirty="0">
                <a:ln>
                  <a:noFill/>
                </a:ln>
                <a:solidFill>
                  <a:srgbClr val="DC5924"/>
                </a:solidFill>
                <a:effectLst/>
                <a:latin typeface="+mn-lt"/>
              </a:rPr>
              <a:t>1,000 Pts</a:t>
            </a:r>
            <a:r>
              <a:rPr lang="en-US" sz="1600" b="1" cap="none" dirty="0">
                <a:ln>
                  <a:noFill/>
                </a:ln>
                <a:solidFill>
                  <a:schemeClr val="bg1"/>
                </a:solidFill>
                <a:effectLst/>
                <a:latin typeface="+mn-lt"/>
              </a:rPr>
              <a:t>)</a:t>
            </a:r>
            <a:endParaRPr lang="en-US" sz="1600" b="1" cap="none" dirty="0">
              <a:ln>
                <a:noFill/>
              </a:ln>
              <a:solidFill>
                <a:srgbClr val="FFC000"/>
              </a:solidFill>
              <a:effectLst/>
              <a:latin typeface="+mn-lt"/>
            </a:endParaRPr>
          </a:p>
          <a:p>
            <a:pPr algn="l"/>
            <a:r>
              <a:rPr lang="en-US" sz="1400" b="1" cap="none" dirty="0">
                <a:ln>
                  <a:noFill/>
                </a:ln>
                <a:solidFill>
                  <a:schemeClr val="bg1"/>
                </a:solidFill>
                <a:effectLst/>
                <a:latin typeface="+mn-lt"/>
              </a:rPr>
              <a:t>STEP 3 -</a:t>
            </a:r>
            <a:r>
              <a:rPr lang="en-US" sz="1400" b="1" cap="none" dirty="0">
                <a:ln>
                  <a:noFill/>
                </a:ln>
                <a:solidFill>
                  <a:srgbClr val="FFC000"/>
                </a:solidFill>
                <a:effectLst/>
                <a:latin typeface="+mn-lt"/>
              </a:rPr>
              <a:t> </a:t>
            </a:r>
            <a:r>
              <a:rPr lang="en-US" sz="1400" b="1" cap="none" dirty="0">
                <a:ln>
                  <a:noFill/>
                </a:ln>
                <a:solidFill>
                  <a:schemeClr val="bg1"/>
                </a:solidFill>
                <a:effectLst/>
                <a:latin typeface="+mn-lt"/>
              </a:rPr>
              <a:t>Refer</a:t>
            </a:r>
            <a:r>
              <a:rPr lang="en-US" sz="1400" b="1" cap="none" dirty="0">
                <a:ln>
                  <a:noFill/>
                </a:ln>
                <a:solidFill>
                  <a:srgbClr val="FFC000"/>
                </a:solidFill>
                <a:effectLst/>
                <a:latin typeface="+mn-lt"/>
              </a:rPr>
              <a:t> 5 Friends </a:t>
            </a:r>
            <a:r>
              <a:rPr lang="en-US" sz="1400" b="1" cap="none" dirty="0">
                <a:ln>
                  <a:noFill/>
                </a:ln>
                <a:solidFill>
                  <a:schemeClr val="bg1"/>
                </a:solidFill>
                <a:effectLst/>
                <a:latin typeface="+mn-lt"/>
              </a:rPr>
              <a:t>To Download FREE </a:t>
            </a:r>
          </a:p>
          <a:p>
            <a:pPr algn="l"/>
            <a:r>
              <a:rPr lang="en-US" sz="1400" b="1" cap="none" dirty="0">
                <a:ln>
                  <a:noFill/>
                </a:ln>
                <a:solidFill>
                  <a:schemeClr val="bg1"/>
                </a:solidFill>
                <a:effectLst/>
                <a:latin typeface="+mn-lt"/>
              </a:rPr>
              <a:t>	     ”IjasApp Physical Web” Mobile App </a:t>
            </a:r>
          </a:p>
        </p:txBody>
      </p:sp>
      <p:pic>
        <p:nvPicPr>
          <p:cNvPr id="37" name="Picture 36">
            <a:extLst>
              <a:ext uri="{FF2B5EF4-FFF2-40B4-BE49-F238E27FC236}">
                <a16:creationId xmlns:a16="http://schemas.microsoft.com/office/drawing/2014/main" id="{001C5E53-F5C6-4597-A987-70EAFB2409F7}"/>
              </a:ext>
            </a:extLst>
          </p:cNvPr>
          <p:cNvPicPr>
            <a:picLocks noChangeAspect="1"/>
          </p:cNvPicPr>
          <p:nvPr/>
        </p:nvPicPr>
        <p:blipFill>
          <a:blip r:embed="rId7">
            <a:duotone>
              <a:prstClr val="black"/>
              <a:schemeClr val="accent4">
                <a:tint val="45000"/>
                <a:satMod val="400000"/>
              </a:schemeClr>
            </a:duotone>
          </a:blip>
          <a:stretch>
            <a:fillRect/>
          </a:stretch>
        </p:blipFill>
        <p:spPr>
          <a:xfrm>
            <a:off x="7301042" y="5203041"/>
            <a:ext cx="898137" cy="898137"/>
          </a:xfrm>
          <a:prstGeom prst="rect">
            <a:avLst/>
          </a:prstGeom>
        </p:spPr>
      </p:pic>
      <p:sp>
        <p:nvSpPr>
          <p:cNvPr id="38" name="Title 1">
            <a:extLst>
              <a:ext uri="{FF2B5EF4-FFF2-40B4-BE49-F238E27FC236}">
                <a16:creationId xmlns:a16="http://schemas.microsoft.com/office/drawing/2014/main" id="{FC3FCE34-44EC-4A5E-BE3A-698A22789047}"/>
              </a:ext>
            </a:extLst>
          </p:cNvPr>
          <p:cNvSpPr txBox="1">
            <a:spLocks/>
          </p:cNvSpPr>
          <p:nvPr/>
        </p:nvSpPr>
        <p:spPr>
          <a:xfrm>
            <a:off x="3804930" y="2930447"/>
            <a:ext cx="1296820" cy="669148"/>
          </a:xfrm>
          <a:prstGeom prst="rect">
            <a:avLst/>
          </a:prstGeom>
        </p:spPr>
        <p:txBody>
          <a:bodyPr vert="horz" lIns="91440" tIns="45720" rIns="91440" bIns="45720" rtlCol="0" anchor="b">
            <a:normAutofit fontScale="850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cap="none" dirty="0">
                <a:ln>
                  <a:noFill/>
                </a:ln>
                <a:solidFill>
                  <a:srgbClr val="92D050"/>
                </a:solidFill>
                <a:effectLst/>
                <a:latin typeface="Astrolab" panose="00000400000000000000" pitchFamily="2" charset="0"/>
                <a:ea typeface="Adobe Fan Heiti Std B" panose="020B0700000000000000" pitchFamily="34" charset="-128"/>
              </a:rPr>
              <a:t>$85</a:t>
            </a:r>
            <a:endParaRPr lang="en-US" sz="2800" b="1" cap="none" dirty="0">
              <a:ln>
                <a:noFill/>
              </a:ln>
              <a:solidFill>
                <a:srgbClr val="92D050"/>
              </a:solidFill>
              <a:effectLst/>
              <a:latin typeface="28 Days Later" panose="020B0603050302020204" pitchFamily="34" charset="0"/>
              <a:ea typeface="Adobe Fan Heiti Std B" panose="020B0700000000000000" pitchFamily="34" charset="-128"/>
            </a:endParaRPr>
          </a:p>
        </p:txBody>
      </p:sp>
      <p:sp>
        <p:nvSpPr>
          <p:cNvPr id="39" name="Title 1">
            <a:extLst>
              <a:ext uri="{FF2B5EF4-FFF2-40B4-BE49-F238E27FC236}">
                <a16:creationId xmlns:a16="http://schemas.microsoft.com/office/drawing/2014/main" id="{9A329F94-7904-433D-92FD-E8AB590CD025}"/>
              </a:ext>
            </a:extLst>
          </p:cNvPr>
          <p:cNvSpPr txBox="1">
            <a:spLocks/>
          </p:cNvSpPr>
          <p:nvPr/>
        </p:nvSpPr>
        <p:spPr>
          <a:xfrm>
            <a:off x="5953149" y="4320950"/>
            <a:ext cx="1710091" cy="616779"/>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cap="none" dirty="0">
                <a:ln>
                  <a:noFill/>
                </a:ln>
                <a:solidFill>
                  <a:srgbClr val="DC5924"/>
                </a:solidFill>
                <a:effectLst/>
                <a:latin typeface="Astrolab" panose="00000400000000000000" pitchFamily="2" charset="0"/>
                <a:ea typeface="Adobe Fan Heiti Std B" panose="020B0700000000000000" pitchFamily="34" charset="-128"/>
              </a:rPr>
              <a:t>$250</a:t>
            </a:r>
            <a:endParaRPr lang="en-US" sz="2800" b="1" cap="none" dirty="0">
              <a:ln>
                <a:noFill/>
              </a:ln>
              <a:solidFill>
                <a:srgbClr val="DC5924"/>
              </a:solidFill>
              <a:effectLst/>
              <a:latin typeface="28 Days Later" panose="020B0603050302020204" pitchFamily="34" charset="0"/>
              <a:ea typeface="Adobe Fan Heiti Std B" panose="020B0700000000000000" pitchFamily="34" charset="-128"/>
            </a:endParaRPr>
          </a:p>
        </p:txBody>
      </p:sp>
      <p:sp>
        <p:nvSpPr>
          <p:cNvPr id="40" name="Title 1">
            <a:extLst>
              <a:ext uri="{FF2B5EF4-FFF2-40B4-BE49-F238E27FC236}">
                <a16:creationId xmlns:a16="http://schemas.microsoft.com/office/drawing/2014/main" id="{A5D5B8A2-EB74-4207-932B-B219C42417A2}"/>
              </a:ext>
            </a:extLst>
          </p:cNvPr>
          <p:cNvSpPr txBox="1">
            <a:spLocks/>
          </p:cNvSpPr>
          <p:nvPr/>
        </p:nvSpPr>
        <p:spPr>
          <a:xfrm>
            <a:off x="7306184" y="5899329"/>
            <a:ext cx="1710091" cy="616779"/>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cap="none" dirty="0">
                <a:ln>
                  <a:noFill/>
                </a:ln>
                <a:solidFill>
                  <a:srgbClr val="FF0066"/>
                </a:solidFill>
                <a:effectLst/>
                <a:latin typeface="Astrolab" panose="00000400000000000000" pitchFamily="2" charset="0"/>
                <a:ea typeface="Adobe Fan Heiti Std B" panose="020B0700000000000000" pitchFamily="34" charset="-128"/>
              </a:rPr>
              <a:t>$500</a:t>
            </a:r>
            <a:endParaRPr lang="en-US" sz="2800" b="1" cap="none" dirty="0">
              <a:ln>
                <a:noFill/>
              </a:ln>
              <a:solidFill>
                <a:srgbClr val="FF0066"/>
              </a:solidFill>
              <a:effectLst/>
              <a:latin typeface="28 Days Later" panose="020B0603050302020204" pitchFamily="34" charset="0"/>
              <a:ea typeface="Adobe Fan Heiti Std B" panose="020B0700000000000000" pitchFamily="34" charset="-128"/>
            </a:endParaRPr>
          </a:p>
        </p:txBody>
      </p:sp>
      <p:cxnSp>
        <p:nvCxnSpPr>
          <p:cNvPr id="16" name="Straight Connector 15">
            <a:extLst>
              <a:ext uri="{FF2B5EF4-FFF2-40B4-BE49-F238E27FC236}">
                <a16:creationId xmlns:a16="http://schemas.microsoft.com/office/drawing/2014/main" id="{7C648DF3-9A4F-4237-AD7D-774CB9B290EF}"/>
              </a:ext>
            </a:extLst>
          </p:cNvPr>
          <p:cNvCxnSpPr>
            <a:cxnSpLocks/>
          </p:cNvCxnSpPr>
          <p:nvPr/>
        </p:nvCxnSpPr>
        <p:spPr>
          <a:xfrm>
            <a:off x="1962150" y="4213711"/>
            <a:ext cx="5338892" cy="1765406"/>
          </a:xfrm>
          <a:prstGeom prst="line">
            <a:avLst/>
          </a:prstGeom>
          <a:ln w="66675" cmpd="sng">
            <a:solidFill>
              <a:srgbClr val="FF0066"/>
            </a:solidFill>
            <a:prstDash val="sysDash"/>
            <a:headEnd type="oval"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03783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8" name="Title 1">
            <a:extLst>
              <a:ext uri="{FF2B5EF4-FFF2-40B4-BE49-F238E27FC236}">
                <a16:creationId xmlns:a16="http://schemas.microsoft.com/office/drawing/2014/main" id="{B0EA4178-61D3-4CAA-8098-E00C1D119CA9}"/>
              </a:ext>
            </a:extLst>
          </p:cNvPr>
          <p:cNvSpPr txBox="1">
            <a:spLocks/>
          </p:cNvSpPr>
          <p:nvPr/>
        </p:nvSpPr>
        <p:spPr>
          <a:xfrm>
            <a:off x="553754" y="909654"/>
            <a:ext cx="11174136" cy="851260"/>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cap="none" dirty="0" err="1">
                <a:ln>
                  <a:noFill/>
                </a:ln>
                <a:solidFill>
                  <a:schemeClr val="bg1"/>
                </a:solidFill>
                <a:effectLst/>
                <a:latin typeface="28 Days Later" panose="020B0603050302020204" pitchFamily="34" charset="0"/>
              </a:rPr>
              <a:t>Ijascode</a:t>
            </a:r>
            <a:r>
              <a:rPr lang="en-US" sz="4400" b="1" i="1" cap="none" dirty="0">
                <a:ln>
                  <a:noFill/>
                </a:ln>
                <a:solidFill>
                  <a:schemeClr val="bg1"/>
                </a:solidFill>
                <a:effectLst/>
                <a:latin typeface="28 Days Later" panose="020B0603050302020204" pitchFamily="34" charset="0"/>
              </a:rPr>
              <a:t> affiliate program</a:t>
            </a:r>
          </a:p>
        </p:txBody>
      </p:sp>
      <p:pic>
        <p:nvPicPr>
          <p:cNvPr id="9" name="Picture 8">
            <a:extLst>
              <a:ext uri="{FF2B5EF4-FFF2-40B4-BE49-F238E27FC236}">
                <a16:creationId xmlns:a16="http://schemas.microsoft.com/office/drawing/2014/main" id="{664E3C3D-2F4B-4F2F-BD86-ADA1695C65C7}"/>
              </a:ext>
            </a:extLst>
          </p:cNvPr>
          <p:cNvPicPr>
            <a:picLocks noChangeAspect="1"/>
          </p:cNvPicPr>
          <p:nvPr/>
        </p:nvPicPr>
        <p:blipFill>
          <a:blip r:embed="rId4"/>
          <a:stretch>
            <a:fillRect/>
          </a:stretch>
        </p:blipFill>
        <p:spPr>
          <a:xfrm>
            <a:off x="5156602" y="99659"/>
            <a:ext cx="1963769" cy="571457"/>
          </a:xfrm>
          <a:prstGeom prst="rect">
            <a:avLst/>
          </a:prstGeom>
        </p:spPr>
      </p:pic>
      <p:sp>
        <p:nvSpPr>
          <p:cNvPr id="12" name="Title 1">
            <a:extLst>
              <a:ext uri="{FF2B5EF4-FFF2-40B4-BE49-F238E27FC236}">
                <a16:creationId xmlns:a16="http://schemas.microsoft.com/office/drawing/2014/main" id="{1C8ED23E-8855-48D1-8C2E-FB04630DF116}"/>
              </a:ext>
            </a:extLst>
          </p:cNvPr>
          <p:cNvSpPr txBox="1">
            <a:spLocks/>
          </p:cNvSpPr>
          <p:nvPr/>
        </p:nvSpPr>
        <p:spPr>
          <a:xfrm>
            <a:off x="1701316" y="5117264"/>
            <a:ext cx="2626241" cy="1318437"/>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cap="none" dirty="0">
                <a:ln>
                  <a:noFill/>
                </a:ln>
                <a:solidFill>
                  <a:srgbClr val="FFC000"/>
                </a:solidFill>
                <a:effectLst/>
              </a:rPr>
              <a:t>15% </a:t>
            </a:r>
          </a:p>
          <a:p>
            <a:r>
              <a:rPr lang="en-US" sz="1800" b="1" cap="none" dirty="0">
                <a:ln>
                  <a:noFill/>
                </a:ln>
                <a:solidFill>
                  <a:schemeClr val="bg1"/>
                </a:solidFill>
                <a:effectLst/>
              </a:rPr>
              <a:t>(Direct) 1</a:t>
            </a:r>
            <a:r>
              <a:rPr lang="en-US" sz="1800" b="1" cap="none" baseline="30000" dirty="0">
                <a:ln>
                  <a:noFill/>
                </a:ln>
                <a:solidFill>
                  <a:schemeClr val="bg1"/>
                </a:solidFill>
                <a:effectLst/>
              </a:rPr>
              <a:t>st</a:t>
            </a:r>
            <a:r>
              <a:rPr lang="en-US" sz="1800" b="1" cap="none" dirty="0">
                <a:ln>
                  <a:noFill/>
                </a:ln>
                <a:solidFill>
                  <a:schemeClr val="bg1"/>
                </a:solidFill>
                <a:effectLst/>
              </a:rPr>
              <a:t> Generation</a:t>
            </a:r>
          </a:p>
          <a:p>
            <a:pPr marL="457200" indent="-457200">
              <a:buAutoNum type="arabicParenR"/>
            </a:pPr>
            <a:endParaRPr lang="en-US" sz="1800" b="1" cap="none" dirty="0">
              <a:ln>
                <a:noFill/>
              </a:ln>
              <a:solidFill>
                <a:schemeClr val="bg1"/>
              </a:solidFill>
              <a:effectLst/>
            </a:endParaRPr>
          </a:p>
        </p:txBody>
      </p:sp>
      <p:pic>
        <p:nvPicPr>
          <p:cNvPr id="13" name="Picture 12">
            <a:extLst>
              <a:ext uri="{FF2B5EF4-FFF2-40B4-BE49-F238E27FC236}">
                <a16:creationId xmlns:a16="http://schemas.microsoft.com/office/drawing/2014/main" id="{149D0731-1CC8-4474-AFB9-9C09FF3E0FAA}"/>
              </a:ext>
            </a:extLst>
          </p:cNvPr>
          <p:cNvPicPr>
            <a:picLocks noChangeAspect="1"/>
          </p:cNvPicPr>
          <p:nvPr/>
        </p:nvPicPr>
        <p:blipFill>
          <a:blip r:embed="rId5"/>
          <a:stretch>
            <a:fillRect/>
          </a:stretch>
        </p:blipFill>
        <p:spPr>
          <a:xfrm>
            <a:off x="2064098" y="2222782"/>
            <a:ext cx="2017403" cy="1849285"/>
          </a:xfrm>
          <a:prstGeom prst="rect">
            <a:avLst/>
          </a:prstGeom>
        </p:spPr>
      </p:pic>
      <p:pic>
        <p:nvPicPr>
          <p:cNvPr id="14" name="Picture 13">
            <a:extLst>
              <a:ext uri="{FF2B5EF4-FFF2-40B4-BE49-F238E27FC236}">
                <a16:creationId xmlns:a16="http://schemas.microsoft.com/office/drawing/2014/main" id="{74EB2E90-2E91-46BC-945C-E6A36E519D28}"/>
              </a:ext>
            </a:extLst>
          </p:cNvPr>
          <p:cNvPicPr>
            <a:picLocks noChangeAspect="1"/>
          </p:cNvPicPr>
          <p:nvPr/>
        </p:nvPicPr>
        <p:blipFill>
          <a:blip r:embed="rId6"/>
          <a:stretch>
            <a:fillRect/>
          </a:stretch>
        </p:blipFill>
        <p:spPr>
          <a:xfrm>
            <a:off x="5087299" y="2222782"/>
            <a:ext cx="2017402" cy="1849285"/>
          </a:xfrm>
          <a:prstGeom prst="rect">
            <a:avLst/>
          </a:prstGeom>
        </p:spPr>
      </p:pic>
      <p:pic>
        <p:nvPicPr>
          <p:cNvPr id="15" name="Picture 14">
            <a:extLst>
              <a:ext uri="{FF2B5EF4-FFF2-40B4-BE49-F238E27FC236}">
                <a16:creationId xmlns:a16="http://schemas.microsoft.com/office/drawing/2014/main" id="{697963C1-56EB-468C-ACB6-7E0F68D67500}"/>
              </a:ext>
            </a:extLst>
          </p:cNvPr>
          <p:cNvPicPr>
            <a:picLocks noChangeAspect="1"/>
          </p:cNvPicPr>
          <p:nvPr/>
        </p:nvPicPr>
        <p:blipFill>
          <a:blip r:embed="rId7"/>
          <a:stretch>
            <a:fillRect/>
          </a:stretch>
        </p:blipFill>
        <p:spPr>
          <a:xfrm>
            <a:off x="8184738" y="2222782"/>
            <a:ext cx="2017402" cy="1849285"/>
          </a:xfrm>
          <a:prstGeom prst="rect">
            <a:avLst/>
          </a:prstGeom>
        </p:spPr>
      </p:pic>
      <p:sp>
        <p:nvSpPr>
          <p:cNvPr id="17" name="Title 1">
            <a:extLst>
              <a:ext uri="{FF2B5EF4-FFF2-40B4-BE49-F238E27FC236}">
                <a16:creationId xmlns:a16="http://schemas.microsoft.com/office/drawing/2014/main" id="{EB90B03D-7C5F-4456-A6B5-0EA66867DB1D}"/>
              </a:ext>
            </a:extLst>
          </p:cNvPr>
          <p:cNvSpPr txBox="1">
            <a:spLocks/>
          </p:cNvSpPr>
          <p:nvPr/>
        </p:nvSpPr>
        <p:spPr>
          <a:xfrm>
            <a:off x="4773269" y="5117263"/>
            <a:ext cx="2705344" cy="1318437"/>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cap="none" dirty="0">
                <a:ln>
                  <a:noFill/>
                </a:ln>
                <a:solidFill>
                  <a:srgbClr val="FFC000"/>
                </a:solidFill>
                <a:effectLst/>
              </a:rPr>
              <a:t>25%</a:t>
            </a:r>
            <a:r>
              <a:rPr lang="en-US" sz="2800" b="1" cap="none" dirty="0">
                <a:ln>
                  <a:noFill/>
                </a:ln>
                <a:solidFill>
                  <a:schemeClr val="bg1"/>
                </a:solidFill>
                <a:effectLst/>
              </a:rPr>
              <a:t> </a:t>
            </a:r>
          </a:p>
          <a:p>
            <a:r>
              <a:rPr lang="en-US" sz="1800" b="1" cap="none" dirty="0">
                <a:ln>
                  <a:noFill/>
                </a:ln>
                <a:solidFill>
                  <a:schemeClr val="bg1"/>
                </a:solidFill>
                <a:effectLst/>
              </a:rPr>
              <a:t>(Direct) 1</a:t>
            </a:r>
            <a:r>
              <a:rPr lang="en-US" sz="1800" b="1" cap="none" baseline="30000" dirty="0">
                <a:ln>
                  <a:noFill/>
                </a:ln>
                <a:solidFill>
                  <a:schemeClr val="bg1"/>
                </a:solidFill>
                <a:effectLst/>
              </a:rPr>
              <a:t>st</a:t>
            </a:r>
            <a:r>
              <a:rPr lang="en-US" sz="1800" b="1" cap="none" dirty="0">
                <a:ln>
                  <a:noFill/>
                </a:ln>
                <a:solidFill>
                  <a:schemeClr val="bg1"/>
                </a:solidFill>
                <a:effectLst/>
              </a:rPr>
              <a:t> Generation</a:t>
            </a:r>
          </a:p>
          <a:p>
            <a:r>
              <a:rPr lang="en-US" sz="2000" b="1" cap="none" dirty="0">
                <a:ln>
                  <a:noFill/>
                </a:ln>
                <a:solidFill>
                  <a:schemeClr val="bg1"/>
                </a:solidFill>
                <a:effectLst/>
              </a:rPr>
              <a:t>5%</a:t>
            </a:r>
            <a:r>
              <a:rPr lang="en-US" sz="1800" b="1" cap="none" dirty="0">
                <a:ln>
                  <a:noFill/>
                </a:ln>
                <a:solidFill>
                  <a:schemeClr val="bg1"/>
                </a:solidFill>
                <a:effectLst/>
              </a:rPr>
              <a:t> 2</a:t>
            </a:r>
            <a:r>
              <a:rPr lang="en-US" sz="1800" b="1" cap="none" baseline="30000" dirty="0">
                <a:ln>
                  <a:noFill/>
                </a:ln>
                <a:solidFill>
                  <a:schemeClr val="bg1"/>
                </a:solidFill>
                <a:effectLst/>
              </a:rPr>
              <a:t>nd</a:t>
            </a:r>
            <a:r>
              <a:rPr lang="en-US" sz="1800" b="1" cap="none" dirty="0">
                <a:ln>
                  <a:noFill/>
                </a:ln>
                <a:solidFill>
                  <a:schemeClr val="bg1"/>
                </a:solidFill>
                <a:effectLst/>
              </a:rPr>
              <a:t> Gen</a:t>
            </a:r>
          </a:p>
        </p:txBody>
      </p:sp>
      <p:sp>
        <p:nvSpPr>
          <p:cNvPr id="19" name="Title 1">
            <a:extLst>
              <a:ext uri="{FF2B5EF4-FFF2-40B4-BE49-F238E27FC236}">
                <a16:creationId xmlns:a16="http://schemas.microsoft.com/office/drawing/2014/main" id="{E473EC8C-3757-4472-BB0D-07975AB5D558}"/>
              </a:ext>
            </a:extLst>
          </p:cNvPr>
          <p:cNvSpPr txBox="1">
            <a:spLocks/>
          </p:cNvSpPr>
          <p:nvPr/>
        </p:nvSpPr>
        <p:spPr>
          <a:xfrm>
            <a:off x="7482271" y="5182187"/>
            <a:ext cx="3482641" cy="1242735"/>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cap="none" dirty="0">
                <a:ln>
                  <a:noFill/>
                </a:ln>
                <a:solidFill>
                  <a:srgbClr val="FFC000"/>
                </a:solidFill>
                <a:effectLst/>
              </a:rPr>
              <a:t>35%</a:t>
            </a:r>
            <a:r>
              <a:rPr lang="en-US" sz="2800" b="1" cap="none" dirty="0">
                <a:ln>
                  <a:noFill/>
                </a:ln>
                <a:solidFill>
                  <a:schemeClr val="bg1"/>
                </a:solidFill>
                <a:effectLst/>
              </a:rPr>
              <a:t> </a:t>
            </a:r>
          </a:p>
          <a:p>
            <a:r>
              <a:rPr lang="en-US" sz="1800" b="1" cap="none" dirty="0">
                <a:ln>
                  <a:noFill/>
                </a:ln>
                <a:solidFill>
                  <a:schemeClr val="bg1"/>
                </a:solidFill>
                <a:effectLst/>
              </a:rPr>
              <a:t>(Direct) 1</a:t>
            </a:r>
            <a:r>
              <a:rPr lang="en-US" sz="1800" b="1" cap="none" baseline="30000" dirty="0">
                <a:ln>
                  <a:noFill/>
                </a:ln>
                <a:solidFill>
                  <a:schemeClr val="bg1"/>
                </a:solidFill>
                <a:effectLst/>
              </a:rPr>
              <a:t>st</a:t>
            </a:r>
            <a:r>
              <a:rPr lang="en-US" sz="1800" b="1" cap="none" dirty="0">
                <a:ln>
                  <a:noFill/>
                </a:ln>
                <a:solidFill>
                  <a:schemeClr val="bg1"/>
                </a:solidFill>
                <a:effectLst/>
              </a:rPr>
              <a:t> Generation</a:t>
            </a:r>
          </a:p>
          <a:p>
            <a:r>
              <a:rPr lang="en-US" sz="1900" b="1" cap="none" dirty="0">
                <a:ln>
                  <a:noFill/>
                </a:ln>
                <a:solidFill>
                  <a:schemeClr val="bg1"/>
                </a:solidFill>
                <a:effectLst/>
              </a:rPr>
              <a:t>5% 2</a:t>
            </a:r>
            <a:r>
              <a:rPr lang="en-US" sz="1900" b="1" cap="none" baseline="30000" dirty="0">
                <a:ln>
                  <a:noFill/>
                </a:ln>
                <a:solidFill>
                  <a:schemeClr val="bg1"/>
                </a:solidFill>
                <a:effectLst/>
              </a:rPr>
              <a:t>nd</a:t>
            </a:r>
            <a:r>
              <a:rPr lang="en-US" sz="1900" b="1" cap="none" dirty="0">
                <a:ln>
                  <a:noFill/>
                </a:ln>
                <a:solidFill>
                  <a:schemeClr val="bg1"/>
                </a:solidFill>
                <a:effectLst/>
              </a:rPr>
              <a:t> Gen and 3% 3</a:t>
            </a:r>
            <a:r>
              <a:rPr lang="en-US" sz="1900" b="1" cap="none" baseline="30000" dirty="0">
                <a:ln>
                  <a:noFill/>
                </a:ln>
                <a:solidFill>
                  <a:schemeClr val="bg1"/>
                </a:solidFill>
                <a:effectLst/>
              </a:rPr>
              <a:t>rd</a:t>
            </a:r>
            <a:r>
              <a:rPr lang="en-US" sz="1900" b="1" cap="none" dirty="0">
                <a:ln>
                  <a:noFill/>
                </a:ln>
                <a:solidFill>
                  <a:schemeClr val="bg1"/>
                </a:solidFill>
                <a:effectLst/>
              </a:rPr>
              <a:t> Gen</a:t>
            </a:r>
          </a:p>
        </p:txBody>
      </p:sp>
      <p:sp>
        <p:nvSpPr>
          <p:cNvPr id="21" name="Title 1">
            <a:extLst>
              <a:ext uri="{FF2B5EF4-FFF2-40B4-BE49-F238E27FC236}">
                <a16:creationId xmlns:a16="http://schemas.microsoft.com/office/drawing/2014/main" id="{156E49EE-9D36-4A63-B037-2D242EC70796}"/>
              </a:ext>
            </a:extLst>
          </p:cNvPr>
          <p:cNvSpPr txBox="1">
            <a:spLocks/>
          </p:cNvSpPr>
          <p:nvPr/>
        </p:nvSpPr>
        <p:spPr>
          <a:xfrm>
            <a:off x="1733105" y="3927198"/>
            <a:ext cx="2626241" cy="1522744"/>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ln>
                  <a:noFill/>
                </a:ln>
                <a:solidFill>
                  <a:srgbClr val="FFC000"/>
                </a:solidFill>
                <a:effectLst/>
              </a:rPr>
              <a:t>500 Pts (PSV)</a:t>
            </a:r>
          </a:p>
          <a:p>
            <a:r>
              <a:rPr lang="en-US" sz="1800" b="1" cap="none" dirty="0">
                <a:ln>
                  <a:noFill/>
                </a:ln>
                <a:solidFill>
                  <a:schemeClr val="bg1"/>
                </a:solidFill>
                <a:effectLst/>
              </a:rPr>
              <a:t>Personal Sales Volume</a:t>
            </a:r>
          </a:p>
          <a:p>
            <a:r>
              <a:rPr lang="en-US" sz="1800" b="1" cap="none" dirty="0">
                <a:ln>
                  <a:noFill/>
                </a:ln>
                <a:solidFill>
                  <a:schemeClr val="accent4"/>
                </a:solidFill>
                <a:effectLst/>
              </a:rPr>
              <a:t>2</a:t>
            </a:r>
            <a:r>
              <a:rPr lang="en-US" sz="1800" b="1" cap="none" dirty="0">
                <a:ln>
                  <a:noFill/>
                </a:ln>
                <a:solidFill>
                  <a:schemeClr val="bg1"/>
                </a:solidFill>
                <a:effectLst/>
              </a:rPr>
              <a:t> Direct Active Referrals</a:t>
            </a:r>
          </a:p>
          <a:p>
            <a:r>
              <a:rPr lang="en-US" sz="1800" b="1" cap="none" dirty="0">
                <a:ln>
                  <a:noFill/>
                </a:ln>
                <a:solidFill>
                  <a:srgbClr val="FFC000"/>
                </a:solidFill>
                <a:effectLst/>
              </a:rPr>
              <a:t>5</a:t>
            </a:r>
            <a:r>
              <a:rPr lang="en-US" sz="1800" b="1" cap="none" dirty="0">
                <a:ln>
                  <a:noFill/>
                </a:ln>
                <a:solidFill>
                  <a:schemeClr val="bg1"/>
                </a:solidFill>
                <a:effectLst/>
              </a:rPr>
              <a:t> IjasApp Referral Downloads</a:t>
            </a:r>
          </a:p>
        </p:txBody>
      </p:sp>
      <p:sp>
        <p:nvSpPr>
          <p:cNvPr id="23" name="Title 1">
            <a:extLst>
              <a:ext uri="{FF2B5EF4-FFF2-40B4-BE49-F238E27FC236}">
                <a16:creationId xmlns:a16="http://schemas.microsoft.com/office/drawing/2014/main" id="{7D53755E-A087-4D95-83A3-1320D042C383}"/>
              </a:ext>
            </a:extLst>
          </p:cNvPr>
          <p:cNvSpPr txBox="1">
            <a:spLocks/>
          </p:cNvSpPr>
          <p:nvPr/>
        </p:nvSpPr>
        <p:spPr>
          <a:xfrm>
            <a:off x="4721055" y="4002980"/>
            <a:ext cx="2757557" cy="1522744"/>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ln>
                  <a:noFill/>
                </a:ln>
                <a:solidFill>
                  <a:srgbClr val="FFC000"/>
                </a:solidFill>
                <a:effectLst/>
              </a:rPr>
              <a:t>1,000 Pts (PSV)</a:t>
            </a:r>
          </a:p>
          <a:p>
            <a:r>
              <a:rPr lang="en-US" sz="2000" b="1" cap="none" dirty="0">
                <a:ln>
                  <a:noFill/>
                </a:ln>
                <a:solidFill>
                  <a:schemeClr val="bg1"/>
                </a:solidFill>
                <a:effectLst/>
              </a:rPr>
              <a:t>Personal Sales Volume</a:t>
            </a:r>
          </a:p>
          <a:p>
            <a:r>
              <a:rPr lang="en-US" sz="1800" b="1" cap="none" dirty="0">
                <a:ln>
                  <a:noFill/>
                </a:ln>
                <a:solidFill>
                  <a:schemeClr val="accent4"/>
                </a:solidFill>
                <a:effectLst/>
              </a:rPr>
              <a:t>4</a:t>
            </a:r>
            <a:r>
              <a:rPr lang="en-US" sz="1800" b="1" cap="none" dirty="0">
                <a:ln>
                  <a:noFill/>
                </a:ln>
                <a:solidFill>
                  <a:schemeClr val="bg1"/>
                </a:solidFill>
                <a:effectLst/>
              </a:rPr>
              <a:t> Direct Active Referrals</a:t>
            </a:r>
          </a:p>
          <a:p>
            <a:r>
              <a:rPr lang="en-US" sz="1800" b="1" cap="none" dirty="0">
                <a:ln>
                  <a:noFill/>
                </a:ln>
                <a:solidFill>
                  <a:srgbClr val="FFC000"/>
                </a:solidFill>
                <a:effectLst/>
              </a:rPr>
              <a:t>15</a:t>
            </a:r>
            <a:r>
              <a:rPr lang="en-US" sz="1800" b="1" cap="none" dirty="0">
                <a:ln>
                  <a:noFill/>
                </a:ln>
                <a:solidFill>
                  <a:schemeClr val="bg1"/>
                </a:solidFill>
                <a:effectLst/>
              </a:rPr>
              <a:t> IjasApp Referral Downloads</a:t>
            </a:r>
          </a:p>
          <a:p>
            <a:pPr marL="457200" indent="-457200">
              <a:buAutoNum type="arabicParenR"/>
            </a:pPr>
            <a:endParaRPr lang="en-US" sz="1800" b="1" cap="none" dirty="0">
              <a:ln>
                <a:noFill/>
              </a:ln>
              <a:solidFill>
                <a:schemeClr val="bg1"/>
              </a:solidFill>
              <a:effectLst/>
            </a:endParaRPr>
          </a:p>
        </p:txBody>
      </p:sp>
      <p:sp>
        <p:nvSpPr>
          <p:cNvPr id="25" name="Title 1">
            <a:extLst>
              <a:ext uri="{FF2B5EF4-FFF2-40B4-BE49-F238E27FC236}">
                <a16:creationId xmlns:a16="http://schemas.microsoft.com/office/drawing/2014/main" id="{A5413008-15EF-4231-BC7E-557418164CCB}"/>
              </a:ext>
            </a:extLst>
          </p:cNvPr>
          <p:cNvSpPr txBox="1">
            <a:spLocks/>
          </p:cNvSpPr>
          <p:nvPr/>
        </p:nvSpPr>
        <p:spPr>
          <a:xfrm>
            <a:off x="7896193" y="4003696"/>
            <a:ext cx="2594491" cy="1446246"/>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ln>
                  <a:noFill/>
                </a:ln>
                <a:solidFill>
                  <a:srgbClr val="FFC000"/>
                </a:solidFill>
                <a:effectLst/>
              </a:rPr>
              <a:t>3,000 Pts (PSV)</a:t>
            </a:r>
          </a:p>
          <a:p>
            <a:r>
              <a:rPr lang="en-US" sz="1800" b="1" cap="none" dirty="0">
                <a:ln>
                  <a:noFill/>
                </a:ln>
                <a:solidFill>
                  <a:schemeClr val="bg1"/>
                </a:solidFill>
                <a:effectLst/>
              </a:rPr>
              <a:t>Personal Sales Volume</a:t>
            </a:r>
          </a:p>
          <a:p>
            <a:r>
              <a:rPr lang="en-US" sz="1800" b="1" cap="none" dirty="0">
                <a:ln>
                  <a:noFill/>
                </a:ln>
                <a:solidFill>
                  <a:schemeClr val="accent4"/>
                </a:solidFill>
                <a:effectLst/>
              </a:rPr>
              <a:t>5</a:t>
            </a:r>
            <a:r>
              <a:rPr lang="en-US" sz="1800" b="1" cap="none" dirty="0">
                <a:ln>
                  <a:noFill/>
                </a:ln>
                <a:solidFill>
                  <a:schemeClr val="bg1"/>
                </a:solidFill>
                <a:effectLst/>
              </a:rPr>
              <a:t> Direct Active Referrals</a:t>
            </a:r>
          </a:p>
          <a:p>
            <a:r>
              <a:rPr lang="en-US" sz="1800" b="1" cap="none" dirty="0">
                <a:ln>
                  <a:noFill/>
                </a:ln>
                <a:solidFill>
                  <a:srgbClr val="FFC000"/>
                </a:solidFill>
                <a:effectLst/>
              </a:rPr>
              <a:t>25</a:t>
            </a:r>
            <a:r>
              <a:rPr lang="en-US" sz="1800" b="1" cap="none" dirty="0">
                <a:ln>
                  <a:noFill/>
                </a:ln>
                <a:solidFill>
                  <a:schemeClr val="bg1"/>
                </a:solidFill>
                <a:effectLst/>
              </a:rPr>
              <a:t> IjasApp Referral Download</a:t>
            </a:r>
          </a:p>
          <a:p>
            <a:endParaRPr lang="en-US" sz="1800" b="1" cap="none" dirty="0">
              <a:ln>
                <a:noFill/>
              </a:ln>
              <a:solidFill>
                <a:schemeClr val="bg1"/>
              </a:solidFill>
              <a:effectLst/>
            </a:endParaRPr>
          </a:p>
          <a:p>
            <a:pPr marL="457200" indent="-457200">
              <a:buAutoNum type="arabicParenR"/>
            </a:pPr>
            <a:endParaRPr lang="en-US" sz="1800" b="1" cap="none" dirty="0">
              <a:ln>
                <a:noFill/>
              </a:ln>
              <a:solidFill>
                <a:schemeClr val="bg1"/>
              </a:solidFill>
              <a:effectLst/>
            </a:endParaRPr>
          </a:p>
        </p:txBody>
      </p:sp>
      <p:pic>
        <p:nvPicPr>
          <p:cNvPr id="16" name="Picture 15">
            <a:extLst>
              <a:ext uri="{FF2B5EF4-FFF2-40B4-BE49-F238E27FC236}">
                <a16:creationId xmlns:a16="http://schemas.microsoft.com/office/drawing/2014/main" id="{8C8031B0-1863-4F00-A945-55B03CA8A38B}"/>
              </a:ext>
            </a:extLst>
          </p:cNvPr>
          <p:cNvPicPr>
            <a:picLocks noChangeAspect="1"/>
          </p:cNvPicPr>
          <p:nvPr/>
        </p:nvPicPr>
        <p:blipFill>
          <a:blip r:embed="rId4"/>
          <a:stretch>
            <a:fillRect/>
          </a:stretch>
        </p:blipFill>
        <p:spPr>
          <a:xfrm>
            <a:off x="59557" y="6406569"/>
            <a:ext cx="1311075" cy="381523"/>
          </a:xfrm>
          <a:prstGeom prst="rect">
            <a:avLst/>
          </a:prstGeom>
        </p:spPr>
      </p:pic>
      <p:sp>
        <p:nvSpPr>
          <p:cNvPr id="18" name="Title 1">
            <a:extLst>
              <a:ext uri="{FF2B5EF4-FFF2-40B4-BE49-F238E27FC236}">
                <a16:creationId xmlns:a16="http://schemas.microsoft.com/office/drawing/2014/main" id="{16757946-1EDA-4F00-B2B4-FF4E9D6C7E1C}"/>
              </a:ext>
            </a:extLst>
          </p:cNvPr>
          <p:cNvSpPr txBox="1">
            <a:spLocks/>
          </p:cNvSpPr>
          <p:nvPr/>
        </p:nvSpPr>
        <p:spPr>
          <a:xfrm>
            <a:off x="3927630" y="6517250"/>
            <a:ext cx="4336737" cy="270842"/>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cap="none" dirty="0">
                <a:ln>
                  <a:noFill/>
                </a:ln>
                <a:solidFill>
                  <a:schemeClr val="bg1">
                    <a:lumMod val="75000"/>
                  </a:schemeClr>
                </a:solidFill>
                <a:effectLst/>
              </a:rPr>
              <a:t>For More Details, Please Read Advanced Comp Plan Section</a:t>
            </a:r>
          </a:p>
        </p:txBody>
      </p:sp>
    </p:spTree>
    <p:extLst>
      <p:ext uri="{BB962C8B-B14F-4D97-AF65-F5344CB8AC3E}">
        <p14:creationId xmlns:p14="http://schemas.microsoft.com/office/powerpoint/2010/main" val="1116857485"/>
      </p:ext>
    </p:extLst>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8" name="Title 1">
            <a:extLst>
              <a:ext uri="{FF2B5EF4-FFF2-40B4-BE49-F238E27FC236}">
                <a16:creationId xmlns:a16="http://schemas.microsoft.com/office/drawing/2014/main" id="{B0EA4178-61D3-4CAA-8098-E00C1D119CA9}"/>
              </a:ext>
            </a:extLst>
          </p:cNvPr>
          <p:cNvSpPr txBox="1">
            <a:spLocks/>
          </p:cNvSpPr>
          <p:nvPr/>
        </p:nvSpPr>
        <p:spPr>
          <a:xfrm>
            <a:off x="551418" y="446415"/>
            <a:ext cx="11174136" cy="851260"/>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cap="none" dirty="0">
                <a:ln>
                  <a:noFill/>
                </a:ln>
                <a:solidFill>
                  <a:schemeClr val="bg1"/>
                </a:solidFill>
                <a:effectLst/>
                <a:latin typeface="28 Days Later" panose="020B0603050302020204" pitchFamily="34" charset="0"/>
              </a:rPr>
              <a:t>Executive Diamond affiliate</a:t>
            </a:r>
          </a:p>
        </p:txBody>
      </p:sp>
      <p:pic>
        <p:nvPicPr>
          <p:cNvPr id="9" name="Picture 8">
            <a:extLst>
              <a:ext uri="{FF2B5EF4-FFF2-40B4-BE49-F238E27FC236}">
                <a16:creationId xmlns:a16="http://schemas.microsoft.com/office/drawing/2014/main" id="{664E3C3D-2F4B-4F2F-BD86-ADA1695C65C7}"/>
              </a:ext>
            </a:extLst>
          </p:cNvPr>
          <p:cNvPicPr>
            <a:picLocks noChangeAspect="1"/>
          </p:cNvPicPr>
          <p:nvPr/>
        </p:nvPicPr>
        <p:blipFill>
          <a:blip r:embed="rId4"/>
          <a:stretch>
            <a:fillRect/>
          </a:stretch>
        </p:blipFill>
        <p:spPr>
          <a:xfrm>
            <a:off x="5156602" y="99659"/>
            <a:ext cx="1963769" cy="571457"/>
          </a:xfrm>
          <a:prstGeom prst="rect">
            <a:avLst/>
          </a:prstGeom>
        </p:spPr>
      </p:pic>
      <p:sp>
        <p:nvSpPr>
          <p:cNvPr id="20" name="Title 1">
            <a:extLst>
              <a:ext uri="{FF2B5EF4-FFF2-40B4-BE49-F238E27FC236}">
                <a16:creationId xmlns:a16="http://schemas.microsoft.com/office/drawing/2014/main" id="{35E33415-E028-4ADD-8A04-A02D01E5243A}"/>
              </a:ext>
            </a:extLst>
          </p:cNvPr>
          <p:cNvSpPr txBox="1">
            <a:spLocks/>
          </p:cNvSpPr>
          <p:nvPr/>
        </p:nvSpPr>
        <p:spPr>
          <a:xfrm>
            <a:off x="616750" y="1400176"/>
            <a:ext cx="8172228" cy="488481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FFFF00"/>
                </a:solidFill>
                <a:effectLst/>
              </a:rPr>
              <a:t>Requirements: </a:t>
            </a:r>
            <a:r>
              <a:rPr lang="en-US" sz="2000" b="1" cap="none" dirty="0">
                <a:ln>
                  <a:noFill/>
                </a:ln>
                <a:solidFill>
                  <a:schemeClr val="bg1"/>
                </a:solidFill>
                <a:effectLst/>
              </a:rPr>
              <a:t>3,000 PSV (Personal Sales Volume) + 18,000 TSV (Team </a:t>
            </a:r>
          </a:p>
          <a:p>
            <a:r>
              <a:rPr lang="en-US" sz="2000" b="1" cap="none" dirty="0">
                <a:ln>
                  <a:noFill/>
                </a:ln>
                <a:solidFill>
                  <a:schemeClr val="bg1"/>
                </a:solidFill>
                <a:effectLst/>
              </a:rPr>
              <a:t>   Sales Volume) + 6 Direct Active Customers + 200 Total Team IjasApp Downloads + 4 Platinum + 4 Gold + 4 Silver</a:t>
            </a:r>
          </a:p>
          <a:p>
            <a:endParaRPr lang="en-US" sz="2000" b="1" cap="none" dirty="0">
              <a:ln>
                <a:noFill/>
              </a:ln>
              <a:solidFill>
                <a:schemeClr val="bg1"/>
              </a:solidFill>
              <a:effectLst/>
            </a:endParaRPr>
          </a:p>
          <a:p>
            <a:pPr marL="285750" indent="-285750" algn="l">
              <a:buFontTx/>
              <a:buChar char="-"/>
            </a:pPr>
            <a:r>
              <a:rPr lang="en-US" sz="2400" b="1" cap="none" dirty="0">
                <a:ln>
                  <a:noFill/>
                </a:ln>
                <a:solidFill>
                  <a:schemeClr val="accent4"/>
                </a:solidFill>
                <a:effectLst/>
              </a:rPr>
              <a:t>45%</a:t>
            </a:r>
            <a:r>
              <a:rPr lang="en-US" sz="2400" b="1" cap="none" dirty="0">
                <a:ln>
                  <a:noFill/>
                </a:ln>
                <a:solidFill>
                  <a:schemeClr val="bg1"/>
                </a:solidFill>
                <a:effectLst/>
              </a:rPr>
              <a:t> </a:t>
            </a:r>
            <a:r>
              <a:rPr lang="en-US" sz="2000" b="1" cap="none" dirty="0">
                <a:ln>
                  <a:noFill/>
                </a:ln>
                <a:solidFill>
                  <a:schemeClr val="bg1"/>
                </a:solidFill>
                <a:effectLst/>
              </a:rPr>
              <a:t>Direct 1</a:t>
            </a:r>
            <a:r>
              <a:rPr lang="en-US" sz="2000" b="1" cap="none" baseline="30000" dirty="0">
                <a:ln>
                  <a:noFill/>
                </a:ln>
                <a:solidFill>
                  <a:schemeClr val="bg1"/>
                </a:solidFill>
                <a:effectLst/>
              </a:rPr>
              <a:t>ST</a:t>
            </a:r>
            <a:r>
              <a:rPr lang="en-US" sz="2000" b="1" cap="none" dirty="0">
                <a:ln>
                  <a:noFill/>
                </a:ln>
                <a:solidFill>
                  <a:schemeClr val="bg1"/>
                </a:solidFill>
                <a:effectLst/>
              </a:rPr>
              <a:t> GEN, </a:t>
            </a:r>
            <a:r>
              <a:rPr lang="en-US" sz="2400" b="1" cap="none" dirty="0">
                <a:ln>
                  <a:noFill/>
                </a:ln>
                <a:solidFill>
                  <a:schemeClr val="accent4"/>
                </a:solidFill>
                <a:effectLst/>
              </a:rPr>
              <a:t>10%</a:t>
            </a:r>
            <a:r>
              <a:rPr lang="en-US" sz="2400" b="1" cap="none" dirty="0">
                <a:ln>
                  <a:noFill/>
                </a:ln>
                <a:solidFill>
                  <a:schemeClr val="bg1"/>
                </a:solidFill>
                <a:effectLst/>
              </a:rPr>
              <a:t> </a:t>
            </a:r>
            <a:r>
              <a:rPr lang="en-US" sz="2000" b="1" cap="none" dirty="0">
                <a:ln>
                  <a:noFill/>
                </a:ln>
                <a:solidFill>
                  <a:schemeClr val="bg1"/>
                </a:solidFill>
                <a:effectLst/>
              </a:rPr>
              <a:t>2</a:t>
            </a:r>
            <a:r>
              <a:rPr lang="en-US" sz="2000" b="1" cap="none" baseline="30000" dirty="0">
                <a:ln>
                  <a:noFill/>
                </a:ln>
                <a:solidFill>
                  <a:schemeClr val="bg1"/>
                </a:solidFill>
                <a:effectLst/>
              </a:rPr>
              <a:t>ND</a:t>
            </a:r>
            <a:r>
              <a:rPr lang="en-US" sz="2000" b="1" cap="none" dirty="0">
                <a:ln>
                  <a:noFill/>
                </a:ln>
                <a:solidFill>
                  <a:schemeClr val="bg1"/>
                </a:solidFill>
                <a:effectLst/>
              </a:rPr>
              <a:t> GEN, </a:t>
            </a:r>
            <a:r>
              <a:rPr lang="en-US" sz="2400" b="1" cap="none" dirty="0">
                <a:ln>
                  <a:noFill/>
                </a:ln>
                <a:solidFill>
                  <a:schemeClr val="accent4"/>
                </a:solidFill>
                <a:effectLst/>
              </a:rPr>
              <a:t>5%</a:t>
            </a:r>
            <a:r>
              <a:rPr lang="en-US" sz="2000" b="1" cap="none" dirty="0">
                <a:ln>
                  <a:noFill/>
                </a:ln>
                <a:solidFill>
                  <a:schemeClr val="bg1"/>
                </a:solidFill>
                <a:effectLst/>
              </a:rPr>
              <a:t> 3</a:t>
            </a:r>
            <a:r>
              <a:rPr lang="en-US" sz="2000" b="1" cap="none" baseline="30000" dirty="0">
                <a:ln>
                  <a:noFill/>
                </a:ln>
                <a:solidFill>
                  <a:schemeClr val="bg1"/>
                </a:solidFill>
                <a:effectLst/>
              </a:rPr>
              <a:t>rd</a:t>
            </a:r>
            <a:r>
              <a:rPr lang="en-US" sz="2000" b="1" cap="none" dirty="0">
                <a:ln>
                  <a:noFill/>
                </a:ln>
                <a:solidFill>
                  <a:schemeClr val="bg1"/>
                </a:solidFill>
                <a:effectLst/>
              </a:rPr>
              <a:t> GEN , </a:t>
            </a:r>
            <a:r>
              <a:rPr lang="en-US" sz="2400" b="1" cap="none" dirty="0">
                <a:ln>
                  <a:noFill/>
                </a:ln>
                <a:solidFill>
                  <a:schemeClr val="accent4"/>
                </a:solidFill>
                <a:effectLst/>
              </a:rPr>
              <a:t>3%</a:t>
            </a:r>
            <a:r>
              <a:rPr lang="en-US" sz="2000" b="1" cap="none" dirty="0">
                <a:ln>
                  <a:noFill/>
                </a:ln>
                <a:solidFill>
                  <a:schemeClr val="bg1"/>
                </a:solidFill>
                <a:effectLst/>
              </a:rPr>
              <a:t> 4</a:t>
            </a:r>
            <a:r>
              <a:rPr lang="en-US" sz="2000" b="1" cap="none" baseline="30000" dirty="0">
                <a:ln>
                  <a:noFill/>
                </a:ln>
                <a:solidFill>
                  <a:schemeClr val="bg1"/>
                </a:solidFill>
                <a:effectLst/>
              </a:rPr>
              <a:t>th</a:t>
            </a:r>
            <a:r>
              <a:rPr lang="en-US" sz="2000" b="1" cap="none" dirty="0">
                <a:ln>
                  <a:noFill/>
                </a:ln>
                <a:solidFill>
                  <a:schemeClr val="bg1"/>
                </a:solidFill>
                <a:effectLst/>
              </a:rPr>
              <a:t> GEN, </a:t>
            </a:r>
          </a:p>
          <a:p>
            <a:pPr algn="l"/>
            <a:r>
              <a:rPr lang="en-US" sz="2400" b="1" cap="none" dirty="0">
                <a:ln>
                  <a:noFill/>
                </a:ln>
                <a:solidFill>
                  <a:schemeClr val="accent4"/>
                </a:solidFill>
                <a:effectLst/>
              </a:rPr>
              <a:t>   3%</a:t>
            </a:r>
            <a:r>
              <a:rPr lang="en-US" sz="2000" b="1" cap="none" dirty="0">
                <a:ln>
                  <a:noFill/>
                </a:ln>
                <a:solidFill>
                  <a:schemeClr val="bg1"/>
                </a:solidFill>
                <a:effectLst/>
              </a:rPr>
              <a:t> 5</a:t>
            </a:r>
            <a:r>
              <a:rPr lang="en-US" sz="2000" b="1" cap="none" baseline="30000" dirty="0">
                <a:ln>
                  <a:noFill/>
                </a:ln>
                <a:solidFill>
                  <a:schemeClr val="bg1"/>
                </a:solidFill>
                <a:effectLst/>
              </a:rPr>
              <a:t>th</a:t>
            </a:r>
            <a:r>
              <a:rPr lang="en-US" sz="2000" b="1" cap="none" dirty="0">
                <a:ln>
                  <a:noFill/>
                </a:ln>
                <a:solidFill>
                  <a:schemeClr val="bg1"/>
                </a:solidFill>
                <a:effectLst/>
              </a:rPr>
              <a:t> GEN</a:t>
            </a:r>
          </a:p>
          <a:p>
            <a:pPr marL="285750" indent="-285750" algn="l">
              <a:buFontTx/>
              <a:buChar char="-"/>
            </a:pPr>
            <a:r>
              <a:rPr lang="en-US" sz="2000" b="1" cap="none" dirty="0">
                <a:ln>
                  <a:noFill/>
                </a:ln>
                <a:solidFill>
                  <a:srgbClr val="FF0000"/>
                </a:solidFill>
                <a:effectLst/>
              </a:rPr>
              <a:t>New</a:t>
            </a:r>
            <a:r>
              <a:rPr lang="en-US" sz="2000" b="1" cap="none" dirty="0">
                <a:ln>
                  <a:noFill/>
                </a:ln>
                <a:solidFill>
                  <a:srgbClr val="FFC000"/>
                </a:solidFill>
                <a:effectLst/>
              </a:rPr>
              <a:t> Weekly </a:t>
            </a:r>
            <a:r>
              <a:rPr lang="en-US" sz="2000" b="1" cap="none" dirty="0">
                <a:ln>
                  <a:noFill/>
                </a:ln>
                <a:solidFill>
                  <a:schemeClr val="bg1"/>
                </a:solidFill>
                <a:effectLst/>
              </a:rPr>
              <a:t>Matching Package Bonus - </a:t>
            </a:r>
            <a:r>
              <a:rPr lang="en-US" sz="2000" b="1" cap="none" dirty="0">
                <a:ln>
                  <a:noFill/>
                </a:ln>
                <a:solidFill>
                  <a:schemeClr val="accent4"/>
                </a:solidFill>
                <a:effectLst/>
              </a:rPr>
              <a:t>5% </a:t>
            </a:r>
            <a:r>
              <a:rPr lang="en-US" sz="2000" b="1" cap="none" dirty="0">
                <a:ln>
                  <a:noFill/>
                </a:ln>
                <a:solidFill>
                  <a:schemeClr val="bg1"/>
                </a:solidFill>
                <a:effectLst/>
              </a:rPr>
              <a:t>2</a:t>
            </a:r>
            <a:r>
              <a:rPr lang="en-US" sz="2000" b="1" cap="none" baseline="30000" dirty="0">
                <a:ln>
                  <a:noFill/>
                </a:ln>
                <a:solidFill>
                  <a:schemeClr val="bg1"/>
                </a:solidFill>
                <a:effectLst/>
              </a:rPr>
              <a:t>nd</a:t>
            </a:r>
            <a:r>
              <a:rPr lang="en-US" sz="2000" b="1" cap="none" dirty="0">
                <a:ln>
                  <a:noFill/>
                </a:ln>
                <a:solidFill>
                  <a:schemeClr val="bg1"/>
                </a:solidFill>
                <a:effectLst/>
              </a:rPr>
              <a:t> GEN, </a:t>
            </a:r>
            <a:r>
              <a:rPr lang="en-US" sz="2000" b="1" cap="none" dirty="0">
                <a:ln>
                  <a:noFill/>
                </a:ln>
                <a:solidFill>
                  <a:schemeClr val="accent4"/>
                </a:solidFill>
                <a:effectLst/>
              </a:rPr>
              <a:t>3%</a:t>
            </a:r>
            <a:r>
              <a:rPr lang="en-US" sz="2000" b="1" cap="none" dirty="0">
                <a:ln>
                  <a:noFill/>
                </a:ln>
                <a:solidFill>
                  <a:schemeClr val="bg1"/>
                </a:solidFill>
                <a:effectLst/>
              </a:rPr>
              <a:t> 3</a:t>
            </a:r>
            <a:r>
              <a:rPr lang="en-US" sz="2000" b="1" cap="none" baseline="30000" dirty="0">
                <a:ln>
                  <a:noFill/>
                </a:ln>
                <a:solidFill>
                  <a:schemeClr val="bg1"/>
                </a:solidFill>
                <a:effectLst/>
              </a:rPr>
              <a:t>rd</a:t>
            </a:r>
            <a:r>
              <a:rPr lang="en-US" sz="2000" b="1" cap="none" dirty="0">
                <a:ln>
                  <a:noFill/>
                </a:ln>
                <a:solidFill>
                  <a:schemeClr val="bg1"/>
                </a:solidFill>
                <a:effectLst/>
              </a:rPr>
              <a:t> GEN, </a:t>
            </a:r>
            <a:r>
              <a:rPr lang="en-US" sz="2400" b="1" cap="none" dirty="0">
                <a:ln>
                  <a:noFill/>
                </a:ln>
                <a:solidFill>
                  <a:schemeClr val="accent4"/>
                </a:solidFill>
                <a:effectLst/>
              </a:rPr>
              <a:t>3%</a:t>
            </a:r>
            <a:r>
              <a:rPr lang="en-US" sz="2000" b="1" cap="none" dirty="0">
                <a:ln>
                  <a:noFill/>
                </a:ln>
                <a:solidFill>
                  <a:schemeClr val="bg1"/>
                </a:solidFill>
                <a:effectLst/>
              </a:rPr>
              <a:t> 4</a:t>
            </a:r>
            <a:r>
              <a:rPr lang="en-US" sz="2000" b="1" cap="none" baseline="30000" dirty="0">
                <a:ln>
                  <a:noFill/>
                </a:ln>
                <a:solidFill>
                  <a:schemeClr val="bg1"/>
                </a:solidFill>
                <a:effectLst/>
              </a:rPr>
              <a:t>th</a:t>
            </a:r>
            <a:r>
              <a:rPr lang="en-US" sz="2000" b="1" cap="none" dirty="0">
                <a:ln>
                  <a:noFill/>
                </a:ln>
                <a:solidFill>
                  <a:schemeClr val="bg1"/>
                </a:solidFill>
                <a:effectLst/>
              </a:rPr>
              <a:t> GEN , </a:t>
            </a:r>
            <a:r>
              <a:rPr lang="en-US" sz="2400" b="1" cap="none" dirty="0">
                <a:ln>
                  <a:noFill/>
                </a:ln>
                <a:solidFill>
                  <a:schemeClr val="accent4"/>
                </a:solidFill>
                <a:effectLst/>
              </a:rPr>
              <a:t>3%</a:t>
            </a:r>
            <a:r>
              <a:rPr lang="en-US" sz="2000" b="1" cap="none" dirty="0">
                <a:ln>
                  <a:noFill/>
                </a:ln>
                <a:solidFill>
                  <a:schemeClr val="bg1"/>
                </a:solidFill>
                <a:effectLst/>
              </a:rPr>
              <a:t> 5</a:t>
            </a:r>
            <a:r>
              <a:rPr lang="en-US" sz="2000" b="1" cap="none" baseline="30000" dirty="0">
                <a:ln>
                  <a:noFill/>
                </a:ln>
                <a:solidFill>
                  <a:schemeClr val="bg1"/>
                </a:solidFill>
                <a:effectLst/>
              </a:rPr>
              <a:t>th</a:t>
            </a:r>
            <a:r>
              <a:rPr lang="en-US" sz="2000" b="1" cap="none" dirty="0">
                <a:ln>
                  <a:noFill/>
                </a:ln>
                <a:solidFill>
                  <a:schemeClr val="bg1"/>
                </a:solidFill>
                <a:effectLst/>
              </a:rPr>
              <a:t> GEN</a:t>
            </a:r>
            <a:endParaRPr lang="en-US" sz="2000" b="1" cap="none" dirty="0">
              <a:ln>
                <a:noFill/>
              </a:ln>
              <a:solidFill>
                <a:schemeClr val="accent4"/>
              </a:solidFill>
              <a:effectLst/>
            </a:endParaRPr>
          </a:p>
          <a:p>
            <a:pPr algn="l"/>
            <a:r>
              <a:rPr lang="en-US" sz="2000" b="1" cap="none" dirty="0">
                <a:ln>
                  <a:noFill/>
                </a:ln>
                <a:solidFill>
                  <a:schemeClr val="bg1"/>
                </a:solidFill>
                <a:effectLst/>
              </a:rPr>
              <a:t>    (</a:t>
            </a:r>
            <a:r>
              <a:rPr lang="en-US" sz="1400" b="1" cap="none" dirty="0">
                <a:ln>
                  <a:noFill/>
                </a:ln>
                <a:solidFill>
                  <a:srgbClr val="FFFF00"/>
                </a:solidFill>
                <a:effectLst/>
              </a:rPr>
              <a:t>5</a:t>
            </a:r>
            <a:r>
              <a:rPr lang="en-US" sz="1400" b="1" cap="none" baseline="30000" dirty="0">
                <a:ln>
                  <a:noFill/>
                </a:ln>
                <a:solidFill>
                  <a:srgbClr val="FFFF00"/>
                </a:solidFill>
                <a:effectLst/>
              </a:rPr>
              <a:t>TH</a:t>
            </a:r>
            <a:r>
              <a:rPr lang="en-US" sz="1400" b="1" cap="none" dirty="0">
                <a:ln>
                  <a:noFill/>
                </a:ln>
                <a:solidFill>
                  <a:srgbClr val="FFFF00"/>
                </a:solidFill>
                <a:effectLst/>
              </a:rPr>
              <a:t> GENERATION MAX - Weekly Cycle</a:t>
            </a:r>
            <a:r>
              <a:rPr lang="en-US" sz="2000" b="1" cap="none" dirty="0">
                <a:ln>
                  <a:noFill/>
                </a:ln>
                <a:solidFill>
                  <a:schemeClr val="bg1"/>
                </a:solidFill>
                <a:effectLst/>
              </a:rPr>
              <a:t>)</a:t>
            </a:r>
          </a:p>
          <a:p>
            <a:pPr marL="285750" indent="-285750" algn="l">
              <a:buFontTx/>
              <a:buChar char="-"/>
            </a:pPr>
            <a:r>
              <a:rPr lang="en-US" sz="2000" b="1" cap="none" dirty="0">
                <a:ln>
                  <a:noFill/>
                </a:ln>
                <a:solidFill>
                  <a:schemeClr val="bg1"/>
                </a:solidFill>
                <a:effectLst/>
              </a:rPr>
              <a:t>Monthly Team Bonus Pool </a:t>
            </a:r>
            <a:r>
              <a:rPr lang="en-US" sz="2400" b="1" cap="none" dirty="0">
                <a:ln>
                  <a:noFill/>
                </a:ln>
                <a:solidFill>
                  <a:schemeClr val="accent4"/>
                </a:solidFill>
                <a:effectLst/>
              </a:rPr>
              <a:t>5% </a:t>
            </a:r>
          </a:p>
          <a:p>
            <a:pPr algn="l"/>
            <a:r>
              <a:rPr lang="en-US" sz="2000" b="1" cap="none" dirty="0">
                <a:ln>
                  <a:noFill/>
                </a:ln>
                <a:solidFill>
                  <a:schemeClr val="bg1"/>
                </a:solidFill>
                <a:effectLst/>
              </a:rPr>
              <a:t>    (</a:t>
            </a:r>
            <a:r>
              <a:rPr lang="en-US" sz="1400" b="1" cap="none" dirty="0">
                <a:ln>
                  <a:noFill/>
                </a:ln>
                <a:solidFill>
                  <a:srgbClr val="FFFF00"/>
                </a:solidFill>
                <a:effectLst/>
              </a:rPr>
              <a:t>5</a:t>
            </a:r>
            <a:r>
              <a:rPr lang="en-US" sz="1400" b="1" cap="none" baseline="30000" dirty="0">
                <a:ln>
                  <a:noFill/>
                </a:ln>
                <a:solidFill>
                  <a:srgbClr val="FFFF00"/>
                </a:solidFill>
                <a:effectLst/>
              </a:rPr>
              <a:t>TH</a:t>
            </a:r>
            <a:r>
              <a:rPr lang="en-US" sz="1400" b="1" cap="none" dirty="0">
                <a:ln>
                  <a:noFill/>
                </a:ln>
                <a:solidFill>
                  <a:srgbClr val="FFFF00"/>
                </a:solidFill>
                <a:effectLst/>
              </a:rPr>
              <a:t> GENERATION MAX - From Active Monthly Subscriptions Only</a:t>
            </a:r>
            <a:r>
              <a:rPr lang="en-US" sz="2000" b="1" cap="none" dirty="0">
                <a:ln>
                  <a:noFill/>
                </a:ln>
                <a:solidFill>
                  <a:schemeClr val="bg1"/>
                </a:solidFill>
                <a:effectLst/>
              </a:rPr>
              <a:t>)</a:t>
            </a:r>
          </a:p>
          <a:p>
            <a:pPr marL="285750" indent="-285750" algn="l">
              <a:buFontTx/>
              <a:buChar char="-"/>
            </a:pPr>
            <a:r>
              <a:rPr lang="en-US" sz="2000" b="1" cap="none" dirty="0">
                <a:ln>
                  <a:noFill/>
                </a:ln>
                <a:solidFill>
                  <a:schemeClr val="bg1"/>
                </a:solidFill>
                <a:effectLst/>
              </a:rPr>
              <a:t>Yearly Team Bonus Pool </a:t>
            </a:r>
            <a:r>
              <a:rPr lang="en-US" sz="2400" b="1" cap="none" dirty="0">
                <a:ln>
                  <a:noFill/>
                </a:ln>
                <a:solidFill>
                  <a:schemeClr val="accent4"/>
                </a:solidFill>
                <a:effectLst/>
              </a:rPr>
              <a:t>10% </a:t>
            </a:r>
          </a:p>
          <a:p>
            <a:pPr algn="l"/>
            <a:r>
              <a:rPr lang="en-US" sz="2000" b="1" cap="none" dirty="0">
                <a:ln>
                  <a:noFill/>
                </a:ln>
                <a:solidFill>
                  <a:schemeClr val="bg1"/>
                </a:solidFill>
                <a:effectLst/>
              </a:rPr>
              <a:t>    (</a:t>
            </a:r>
            <a:r>
              <a:rPr lang="en-US" sz="1400" b="1" cap="none" dirty="0">
                <a:ln>
                  <a:noFill/>
                </a:ln>
                <a:solidFill>
                  <a:srgbClr val="FFFF00"/>
                </a:solidFill>
                <a:effectLst/>
              </a:rPr>
              <a:t>5</a:t>
            </a:r>
            <a:r>
              <a:rPr lang="en-US" sz="1400" b="1" cap="none" baseline="30000" dirty="0">
                <a:ln>
                  <a:noFill/>
                </a:ln>
                <a:solidFill>
                  <a:srgbClr val="FFFF00"/>
                </a:solidFill>
                <a:effectLst/>
              </a:rPr>
              <a:t>TH</a:t>
            </a:r>
            <a:r>
              <a:rPr lang="en-US" sz="1400" b="1" cap="none" dirty="0">
                <a:ln>
                  <a:noFill/>
                </a:ln>
                <a:solidFill>
                  <a:srgbClr val="FFFF00"/>
                </a:solidFill>
                <a:effectLst/>
              </a:rPr>
              <a:t> GENERATION MAX - From Active Monthly Subscriptions Only</a:t>
            </a:r>
            <a:r>
              <a:rPr lang="en-US" sz="2000" b="1" cap="none" dirty="0">
                <a:ln>
                  <a:noFill/>
                </a:ln>
                <a:solidFill>
                  <a:schemeClr val="bg1"/>
                </a:solidFill>
                <a:effectLst/>
              </a:rPr>
              <a:t>)</a:t>
            </a:r>
          </a:p>
          <a:p>
            <a:pPr marL="285750" indent="-285750" algn="l">
              <a:buFontTx/>
              <a:buChar char="-"/>
            </a:pPr>
            <a:r>
              <a:rPr lang="en-US" sz="2000" b="1" cap="none" dirty="0">
                <a:ln>
                  <a:noFill/>
                </a:ln>
                <a:solidFill>
                  <a:schemeClr val="bg1"/>
                </a:solidFill>
                <a:effectLst/>
              </a:rPr>
              <a:t>Receive Cryptocurrency Worth of </a:t>
            </a:r>
            <a:r>
              <a:rPr lang="en-US" sz="2400" b="1" cap="none" dirty="0">
                <a:ln>
                  <a:noFill/>
                </a:ln>
                <a:solidFill>
                  <a:schemeClr val="accent4"/>
                </a:solidFill>
                <a:effectLst/>
              </a:rPr>
              <a:t>IJC 250,000</a:t>
            </a:r>
          </a:p>
          <a:p>
            <a:pPr marL="285750" indent="-285750" algn="l">
              <a:buFontTx/>
              <a:buChar char="-"/>
            </a:pPr>
            <a:r>
              <a:rPr lang="en-US" sz="2000" b="1" cap="none" dirty="0">
                <a:ln>
                  <a:noFill/>
                </a:ln>
                <a:solidFill>
                  <a:schemeClr val="accent4"/>
                </a:solidFill>
                <a:effectLst/>
              </a:rPr>
              <a:t>1,000 </a:t>
            </a:r>
            <a:r>
              <a:rPr lang="en-US" sz="2000" b="1" cap="none" dirty="0">
                <a:ln>
                  <a:noFill/>
                </a:ln>
                <a:solidFill>
                  <a:schemeClr val="bg1"/>
                </a:solidFill>
                <a:effectLst/>
              </a:rPr>
              <a:t>Class A Company Stocks</a:t>
            </a:r>
          </a:p>
        </p:txBody>
      </p:sp>
      <p:pic>
        <p:nvPicPr>
          <p:cNvPr id="24" name="Picture 23">
            <a:extLst>
              <a:ext uri="{FF2B5EF4-FFF2-40B4-BE49-F238E27FC236}">
                <a16:creationId xmlns:a16="http://schemas.microsoft.com/office/drawing/2014/main" id="{B3244D3E-CEE1-45D9-8803-7BCD4CB0003F}"/>
              </a:ext>
            </a:extLst>
          </p:cNvPr>
          <p:cNvPicPr>
            <a:picLocks noChangeAspect="1"/>
          </p:cNvPicPr>
          <p:nvPr/>
        </p:nvPicPr>
        <p:blipFill>
          <a:blip r:embed="rId5"/>
          <a:stretch>
            <a:fillRect/>
          </a:stretch>
        </p:blipFill>
        <p:spPr>
          <a:xfrm>
            <a:off x="8435404" y="2009005"/>
            <a:ext cx="2674154" cy="2453537"/>
          </a:xfrm>
          <a:prstGeom prst="rect">
            <a:avLst/>
          </a:prstGeom>
        </p:spPr>
      </p:pic>
      <p:pic>
        <p:nvPicPr>
          <p:cNvPr id="27" name="Picture 26">
            <a:extLst>
              <a:ext uri="{FF2B5EF4-FFF2-40B4-BE49-F238E27FC236}">
                <a16:creationId xmlns:a16="http://schemas.microsoft.com/office/drawing/2014/main" id="{9F3196CB-EAA3-4E50-9D77-CA09BFA6EC66}"/>
              </a:ext>
            </a:extLst>
          </p:cNvPr>
          <p:cNvPicPr>
            <a:picLocks noChangeAspect="1"/>
          </p:cNvPicPr>
          <p:nvPr/>
        </p:nvPicPr>
        <p:blipFill>
          <a:blip r:embed="rId6"/>
          <a:stretch>
            <a:fillRect/>
          </a:stretch>
        </p:blipFill>
        <p:spPr>
          <a:xfrm>
            <a:off x="9664797" y="3992229"/>
            <a:ext cx="215366" cy="216084"/>
          </a:xfrm>
          <a:prstGeom prst="rect">
            <a:avLst/>
          </a:prstGeom>
        </p:spPr>
      </p:pic>
      <p:pic>
        <p:nvPicPr>
          <p:cNvPr id="28" name="Picture 27">
            <a:extLst>
              <a:ext uri="{FF2B5EF4-FFF2-40B4-BE49-F238E27FC236}">
                <a16:creationId xmlns:a16="http://schemas.microsoft.com/office/drawing/2014/main" id="{8A1F3E23-F3BA-42B1-8275-2E6A1A422C8F}"/>
              </a:ext>
            </a:extLst>
          </p:cNvPr>
          <p:cNvPicPr>
            <a:picLocks noChangeAspect="1"/>
          </p:cNvPicPr>
          <p:nvPr/>
        </p:nvPicPr>
        <p:blipFill>
          <a:blip r:embed="rId6"/>
          <a:stretch>
            <a:fillRect/>
          </a:stretch>
        </p:blipFill>
        <p:spPr>
          <a:xfrm>
            <a:off x="10572111" y="2903755"/>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a:extLst>
              <a:ext uri="{FF2B5EF4-FFF2-40B4-BE49-F238E27FC236}">
                <a16:creationId xmlns:a16="http://schemas.microsoft.com/office/drawing/2014/main" id="{19EB0F5C-CF4B-48AB-AD02-9F8A03498E04}"/>
              </a:ext>
            </a:extLst>
          </p:cNvPr>
          <p:cNvPicPr>
            <a:picLocks noChangeAspect="1"/>
          </p:cNvPicPr>
          <p:nvPr/>
        </p:nvPicPr>
        <p:blipFill>
          <a:blip r:embed="rId6"/>
          <a:stretch>
            <a:fillRect/>
          </a:stretch>
        </p:blipFill>
        <p:spPr>
          <a:xfrm>
            <a:off x="8696429" y="2903755"/>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a:extLst>
              <a:ext uri="{FF2B5EF4-FFF2-40B4-BE49-F238E27FC236}">
                <a16:creationId xmlns:a16="http://schemas.microsoft.com/office/drawing/2014/main" id="{47C2F616-8861-47F6-BD4D-8D6EFD0DE80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000561" y="4400679"/>
            <a:ext cx="1571550" cy="1494937"/>
          </a:xfrm>
          <a:prstGeom prst="rect">
            <a:avLst/>
          </a:prstGeom>
        </p:spPr>
      </p:pic>
      <p:sp>
        <p:nvSpPr>
          <p:cNvPr id="12" name="Oval 11">
            <a:extLst>
              <a:ext uri="{FF2B5EF4-FFF2-40B4-BE49-F238E27FC236}">
                <a16:creationId xmlns:a16="http://schemas.microsoft.com/office/drawing/2014/main" id="{AF2CC81B-7F7B-4886-812F-D766C15EE6D3}"/>
              </a:ext>
            </a:extLst>
          </p:cNvPr>
          <p:cNvSpPr/>
          <p:nvPr/>
        </p:nvSpPr>
        <p:spPr>
          <a:xfrm>
            <a:off x="10500513" y="5148147"/>
            <a:ext cx="1437781" cy="1433074"/>
          </a:xfrm>
          <a:prstGeom prst="ellipse">
            <a:avLst/>
          </a:prstGeom>
          <a:ln/>
        </p:spPr>
        <p:style>
          <a:lnRef idx="0">
            <a:schemeClr val="dk1"/>
          </a:lnRef>
          <a:fillRef idx="3">
            <a:schemeClr val="dk1"/>
          </a:fillRef>
          <a:effectRef idx="3">
            <a:schemeClr val="dk1"/>
          </a:effectRef>
          <a:fontRef idx="minor">
            <a:schemeClr val="lt1"/>
          </a:fontRef>
        </p:style>
        <p:txBody>
          <a:bodyPr wrap="none" rtlCol="0" anchor="ctr">
            <a:noAutofit/>
          </a:bodyPr>
          <a:lstStyle/>
          <a:p>
            <a:pPr algn="ctr"/>
            <a:r>
              <a:rPr lang="en-US" b="1" dirty="0">
                <a:solidFill>
                  <a:srgbClr val="DC5924"/>
                </a:solidFill>
              </a:rPr>
              <a:t>1,000</a:t>
            </a:r>
          </a:p>
          <a:p>
            <a:pPr algn="ctr"/>
            <a:r>
              <a:rPr lang="en-US" sz="1400" b="1" dirty="0">
                <a:solidFill>
                  <a:schemeClr val="accent6"/>
                </a:solidFill>
              </a:rPr>
              <a:t>CLASS A</a:t>
            </a:r>
          </a:p>
          <a:p>
            <a:pPr algn="ctr"/>
            <a:r>
              <a:rPr lang="en-US" sz="1400" b="1" dirty="0">
                <a:solidFill>
                  <a:schemeClr val="accent6"/>
                </a:solidFill>
              </a:rPr>
              <a:t>COMPANY</a:t>
            </a:r>
          </a:p>
          <a:p>
            <a:pPr algn="ctr"/>
            <a:r>
              <a:rPr lang="en-US" sz="1400" b="1" dirty="0">
                <a:solidFill>
                  <a:schemeClr val="accent6"/>
                </a:solidFill>
              </a:rPr>
              <a:t>STOCKS</a:t>
            </a:r>
          </a:p>
        </p:txBody>
      </p:sp>
      <p:pic>
        <p:nvPicPr>
          <p:cNvPr id="14" name="Picture 13">
            <a:extLst>
              <a:ext uri="{FF2B5EF4-FFF2-40B4-BE49-F238E27FC236}">
                <a16:creationId xmlns:a16="http://schemas.microsoft.com/office/drawing/2014/main" id="{C6226104-AE58-43F5-974C-B8F14EF4D0DD}"/>
              </a:ext>
            </a:extLst>
          </p:cNvPr>
          <p:cNvPicPr>
            <a:picLocks noChangeAspect="1"/>
          </p:cNvPicPr>
          <p:nvPr/>
        </p:nvPicPr>
        <p:blipFill>
          <a:blip r:embed="rId4"/>
          <a:stretch>
            <a:fillRect/>
          </a:stretch>
        </p:blipFill>
        <p:spPr>
          <a:xfrm>
            <a:off x="59557" y="6406569"/>
            <a:ext cx="1311075" cy="381523"/>
          </a:xfrm>
          <a:prstGeom prst="rect">
            <a:avLst/>
          </a:prstGeom>
        </p:spPr>
      </p:pic>
      <p:sp>
        <p:nvSpPr>
          <p:cNvPr id="15" name="Title 1">
            <a:extLst>
              <a:ext uri="{FF2B5EF4-FFF2-40B4-BE49-F238E27FC236}">
                <a16:creationId xmlns:a16="http://schemas.microsoft.com/office/drawing/2014/main" id="{548825D0-E5A5-4348-807F-5F73BB08683F}"/>
              </a:ext>
            </a:extLst>
          </p:cNvPr>
          <p:cNvSpPr txBox="1">
            <a:spLocks/>
          </p:cNvSpPr>
          <p:nvPr/>
        </p:nvSpPr>
        <p:spPr>
          <a:xfrm>
            <a:off x="3927630" y="6517250"/>
            <a:ext cx="4336737" cy="270842"/>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cap="none" dirty="0">
                <a:ln>
                  <a:noFill/>
                </a:ln>
                <a:solidFill>
                  <a:schemeClr val="bg1">
                    <a:lumMod val="75000"/>
                  </a:schemeClr>
                </a:solidFill>
                <a:effectLst/>
              </a:rPr>
              <a:t>For More Details, Please Read Advanced Comp Plan Section</a:t>
            </a:r>
          </a:p>
        </p:txBody>
      </p:sp>
    </p:spTree>
    <p:extLst>
      <p:ext uri="{BB962C8B-B14F-4D97-AF65-F5344CB8AC3E}">
        <p14:creationId xmlns:p14="http://schemas.microsoft.com/office/powerpoint/2010/main" val="3695711957"/>
      </p:ext>
    </p:extLst>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8" name="Title 1">
            <a:extLst>
              <a:ext uri="{FF2B5EF4-FFF2-40B4-BE49-F238E27FC236}">
                <a16:creationId xmlns:a16="http://schemas.microsoft.com/office/drawing/2014/main" id="{B0EA4178-61D3-4CAA-8098-E00C1D119CA9}"/>
              </a:ext>
            </a:extLst>
          </p:cNvPr>
          <p:cNvSpPr txBox="1">
            <a:spLocks/>
          </p:cNvSpPr>
          <p:nvPr/>
        </p:nvSpPr>
        <p:spPr>
          <a:xfrm>
            <a:off x="551418" y="425255"/>
            <a:ext cx="11174136" cy="851260"/>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cap="none" dirty="0">
                <a:ln>
                  <a:noFill/>
                </a:ln>
                <a:solidFill>
                  <a:schemeClr val="bg1"/>
                </a:solidFill>
                <a:effectLst/>
                <a:latin typeface="28 Days Later" panose="020B0603050302020204" pitchFamily="34" charset="0"/>
              </a:rPr>
              <a:t>Blue Diamond affiliate</a:t>
            </a:r>
          </a:p>
        </p:txBody>
      </p:sp>
      <p:pic>
        <p:nvPicPr>
          <p:cNvPr id="9" name="Picture 8">
            <a:extLst>
              <a:ext uri="{FF2B5EF4-FFF2-40B4-BE49-F238E27FC236}">
                <a16:creationId xmlns:a16="http://schemas.microsoft.com/office/drawing/2014/main" id="{664E3C3D-2F4B-4F2F-BD86-ADA1695C65C7}"/>
              </a:ext>
            </a:extLst>
          </p:cNvPr>
          <p:cNvPicPr>
            <a:picLocks noChangeAspect="1"/>
          </p:cNvPicPr>
          <p:nvPr/>
        </p:nvPicPr>
        <p:blipFill>
          <a:blip r:embed="rId4"/>
          <a:stretch>
            <a:fillRect/>
          </a:stretch>
        </p:blipFill>
        <p:spPr>
          <a:xfrm>
            <a:off x="5156602" y="99659"/>
            <a:ext cx="1963769" cy="571457"/>
          </a:xfrm>
          <a:prstGeom prst="rect">
            <a:avLst/>
          </a:prstGeom>
        </p:spPr>
      </p:pic>
      <p:sp>
        <p:nvSpPr>
          <p:cNvPr id="20" name="Title 1">
            <a:extLst>
              <a:ext uri="{FF2B5EF4-FFF2-40B4-BE49-F238E27FC236}">
                <a16:creationId xmlns:a16="http://schemas.microsoft.com/office/drawing/2014/main" id="{35E33415-E028-4ADD-8A04-A02D01E5243A}"/>
              </a:ext>
            </a:extLst>
          </p:cNvPr>
          <p:cNvSpPr txBox="1">
            <a:spLocks/>
          </p:cNvSpPr>
          <p:nvPr/>
        </p:nvSpPr>
        <p:spPr>
          <a:xfrm>
            <a:off x="495730" y="1363934"/>
            <a:ext cx="8340440" cy="514857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FFFF00"/>
                </a:solidFill>
                <a:effectLst/>
              </a:rPr>
              <a:t>Requirements: </a:t>
            </a:r>
            <a:r>
              <a:rPr lang="en-US" sz="2000" b="1" cap="none" dirty="0">
                <a:ln>
                  <a:noFill/>
                </a:ln>
                <a:solidFill>
                  <a:schemeClr val="bg1"/>
                </a:solidFill>
                <a:effectLst/>
              </a:rPr>
              <a:t>5,000 PSV (Personal Sales Volume) + 60,000 TSV (Team  </a:t>
            </a:r>
          </a:p>
          <a:p>
            <a:r>
              <a:rPr lang="en-US" sz="2000" b="1" cap="none" dirty="0">
                <a:ln>
                  <a:noFill/>
                </a:ln>
                <a:solidFill>
                  <a:schemeClr val="bg1"/>
                </a:solidFill>
                <a:effectLst/>
              </a:rPr>
              <a:t>   Sales Volume) + 6 Direct Active Customers + 500 Total Team IjasApp Downloads + 2 Executive Diamond,  6 Platinum, 4 Gold and 4 Silver </a:t>
            </a:r>
          </a:p>
          <a:p>
            <a:endParaRPr lang="en-US" sz="2000" b="1" cap="none" dirty="0">
              <a:ln>
                <a:noFill/>
              </a:ln>
              <a:solidFill>
                <a:schemeClr val="bg1"/>
              </a:solidFill>
              <a:effectLst/>
            </a:endParaRPr>
          </a:p>
          <a:p>
            <a:pPr marL="285750" indent="-285750" algn="l">
              <a:buFontTx/>
              <a:buChar char="-"/>
            </a:pPr>
            <a:r>
              <a:rPr lang="en-US" sz="2400" b="1" cap="none" dirty="0">
                <a:ln>
                  <a:noFill/>
                </a:ln>
                <a:solidFill>
                  <a:schemeClr val="accent4"/>
                </a:solidFill>
                <a:effectLst/>
              </a:rPr>
              <a:t>50%</a:t>
            </a:r>
            <a:r>
              <a:rPr lang="en-US" sz="2400" b="1" cap="none" dirty="0">
                <a:ln>
                  <a:noFill/>
                </a:ln>
                <a:solidFill>
                  <a:schemeClr val="bg1"/>
                </a:solidFill>
                <a:effectLst/>
              </a:rPr>
              <a:t> </a:t>
            </a:r>
            <a:r>
              <a:rPr lang="en-US" sz="2000" b="1" cap="none" dirty="0">
                <a:ln>
                  <a:noFill/>
                </a:ln>
                <a:solidFill>
                  <a:schemeClr val="bg1"/>
                </a:solidFill>
                <a:effectLst/>
              </a:rPr>
              <a:t>Direct 1</a:t>
            </a:r>
            <a:r>
              <a:rPr lang="en-US" sz="2000" b="1" cap="none" baseline="30000" dirty="0">
                <a:ln>
                  <a:noFill/>
                </a:ln>
                <a:solidFill>
                  <a:schemeClr val="bg1"/>
                </a:solidFill>
                <a:effectLst/>
              </a:rPr>
              <a:t>ST</a:t>
            </a:r>
            <a:r>
              <a:rPr lang="en-US" sz="2000" b="1" cap="none" dirty="0">
                <a:ln>
                  <a:noFill/>
                </a:ln>
                <a:solidFill>
                  <a:schemeClr val="bg1"/>
                </a:solidFill>
                <a:effectLst/>
              </a:rPr>
              <a:t> GEN, </a:t>
            </a:r>
            <a:r>
              <a:rPr lang="en-US" sz="2400" b="1" cap="none" dirty="0">
                <a:ln>
                  <a:noFill/>
                </a:ln>
                <a:solidFill>
                  <a:schemeClr val="accent4"/>
                </a:solidFill>
                <a:effectLst/>
              </a:rPr>
              <a:t>10%</a:t>
            </a:r>
            <a:r>
              <a:rPr lang="en-US" sz="2400" b="1" cap="none" dirty="0">
                <a:ln>
                  <a:noFill/>
                </a:ln>
                <a:solidFill>
                  <a:schemeClr val="bg1"/>
                </a:solidFill>
                <a:effectLst/>
              </a:rPr>
              <a:t> </a:t>
            </a:r>
            <a:r>
              <a:rPr lang="en-US" sz="2000" b="1" cap="none" dirty="0">
                <a:ln>
                  <a:noFill/>
                </a:ln>
                <a:solidFill>
                  <a:schemeClr val="bg1"/>
                </a:solidFill>
                <a:effectLst/>
              </a:rPr>
              <a:t>2</a:t>
            </a:r>
            <a:r>
              <a:rPr lang="en-US" sz="2000" b="1" cap="none" baseline="30000" dirty="0">
                <a:ln>
                  <a:noFill/>
                </a:ln>
                <a:solidFill>
                  <a:schemeClr val="bg1"/>
                </a:solidFill>
                <a:effectLst/>
              </a:rPr>
              <a:t>ND</a:t>
            </a:r>
            <a:r>
              <a:rPr lang="en-US" sz="2000" b="1" cap="none" dirty="0">
                <a:ln>
                  <a:noFill/>
                </a:ln>
                <a:solidFill>
                  <a:schemeClr val="bg1"/>
                </a:solidFill>
                <a:effectLst/>
              </a:rPr>
              <a:t> GEN,</a:t>
            </a:r>
            <a:r>
              <a:rPr lang="en-US" sz="2400" b="1" cap="none" dirty="0">
                <a:ln>
                  <a:noFill/>
                </a:ln>
                <a:solidFill>
                  <a:schemeClr val="bg1"/>
                </a:solidFill>
                <a:effectLst/>
              </a:rPr>
              <a:t> </a:t>
            </a:r>
            <a:r>
              <a:rPr lang="en-US" sz="2400" b="1" cap="none" dirty="0">
                <a:ln>
                  <a:noFill/>
                </a:ln>
                <a:solidFill>
                  <a:schemeClr val="accent4"/>
                </a:solidFill>
                <a:effectLst/>
              </a:rPr>
              <a:t>8%</a:t>
            </a:r>
            <a:r>
              <a:rPr lang="en-US" sz="2000" b="1" cap="none" dirty="0">
                <a:ln>
                  <a:noFill/>
                </a:ln>
                <a:solidFill>
                  <a:schemeClr val="bg1"/>
                </a:solidFill>
                <a:effectLst/>
              </a:rPr>
              <a:t> 3</a:t>
            </a:r>
            <a:r>
              <a:rPr lang="en-US" sz="2000" b="1" cap="none" baseline="30000" dirty="0">
                <a:ln>
                  <a:noFill/>
                </a:ln>
                <a:solidFill>
                  <a:schemeClr val="bg1"/>
                </a:solidFill>
                <a:effectLst/>
              </a:rPr>
              <a:t>rd</a:t>
            </a:r>
            <a:r>
              <a:rPr lang="en-US" sz="2000" b="1" cap="none" dirty="0">
                <a:ln>
                  <a:noFill/>
                </a:ln>
                <a:solidFill>
                  <a:schemeClr val="bg1"/>
                </a:solidFill>
                <a:effectLst/>
              </a:rPr>
              <a:t> GEN, </a:t>
            </a:r>
            <a:r>
              <a:rPr lang="en-GB" sz="2000" b="1" cap="none" dirty="0">
                <a:ln>
                  <a:noFill/>
                </a:ln>
                <a:solidFill>
                  <a:schemeClr val="accent4"/>
                </a:solidFill>
                <a:effectLst/>
              </a:rPr>
              <a:t>5%</a:t>
            </a:r>
            <a:r>
              <a:rPr lang="en-GB" sz="2000" b="1" cap="none" dirty="0">
                <a:ln>
                  <a:noFill/>
                </a:ln>
                <a:solidFill>
                  <a:schemeClr val="bg1"/>
                </a:solidFill>
                <a:effectLst/>
              </a:rPr>
              <a:t> 4th GEN, </a:t>
            </a:r>
            <a:r>
              <a:rPr lang="en-GB" sz="2000" b="1" cap="none" dirty="0">
                <a:ln>
                  <a:noFill/>
                </a:ln>
                <a:solidFill>
                  <a:schemeClr val="accent4"/>
                </a:solidFill>
                <a:effectLst/>
              </a:rPr>
              <a:t>5%</a:t>
            </a:r>
            <a:r>
              <a:rPr lang="en-GB" sz="2000" b="1" cap="none" dirty="0">
                <a:ln>
                  <a:noFill/>
                </a:ln>
                <a:solidFill>
                  <a:schemeClr val="bg1"/>
                </a:solidFill>
                <a:effectLst/>
              </a:rPr>
              <a:t> 5th GEN, </a:t>
            </a:r>
            <a:r>
              <a:rPr lang="en-GB" sz="2000" b="1" cap="none" dirty="0">
                <a:ln>
                  <a:noFill/>
                </a:ln>
                <a:solidFill>
                  <a:srgbClr val="FFC000"/>
                </a:solidFill>
                <a:effectLst/>
              </a:rPr>
              <a:t>3% </a:t>
            </a:r>
            <a:r>
              <a:rPr lang="en-GB" sz="2000" b="1" cap="none" dirty="0">
                <a:ln>
                  <a:noFill/>
                </a:ln>
                <a:solidFill>
                  <a:schemeClr val="bg1"/>
                </a:solidFill>
                <a:effectLst/>
              </a:rPr>
              <a:t>6</a:t>
            </a:r>
            <a:r>
              <a:rPr lang="en-GB" sz="2000" b="1" cap="none" baseline="30000" dirty="0">
                <a:ln>
                  <a:noFill/>
                </a:ln>
                <a:solidFill>
                  <a:schemeClr val="bg1"/>
                </a:solidFill>
                <a:effectLst/>
              </a:rPr>
              <a:t>th</a:t>
            </a:r>
            <a:r>
              <a:rPr lang="en-GB" sz="2000" b="1" cap="none" dirty="0">
                <a:ln>
                  <a:noFill/>
                </a:ln>
                <a:solidFill>
                  <a:schemeClr val="bg1"/>
                </a:solidFill>
                <a:effectLst/>
              </a:rPr>
              <a:t> GEN AND </a:t>
            </a:r>
            <a:r>
              <a:rPr lang="en-GB" sz="2000" b="1" cap="none" dirty="0">
                <a:ln>
                  <a:noFill/>
                </a:ln>
                <a:solidFill>
                  <a:srgbClr val="FFC000"/>
                </a:solidFill>
                <a:effectLst/>
              </a:rPr>
              <a:t>3% </a:t>
            </a:r>
            <a:r>
              <a:rPr lang="en-GB" sz="2000" b="1" cap="none" dirty="0">
                <a:ln>
                  <a:noFill/>
                </a:ln>
                <a:solidFill>
                  <a:schemeClr val="bg1"/>
                </a:solidFill>
                <a:effectLst/>
              </a:rPr>
              <a:t>7</a:t>
            </a:r>
            <a:r>
              <a:rPr lang="en-GB" sz="2000" b="1" cap="none" baseline="30000" dirty="0">
                <a:ln>
                  <a:noFill/>
                </a:ln>
                <a:solidFill>
                  <a:schemeClr val="bg1"/>
                </a:solidFill>
                <a:effectLst/>
              </a:rPr>
              <a:t>TH</a:t>
            </a:r>
            <a:r>
              <a:rPr lang="en-GB" sz="2000" b="1" cap="none" dirty="0">
                <a:ln>
                  <a:noFill/>
                </a:ln>
                <a:solidFill>
                  <a:schemeClr val="bg1"/>
                </a:solidFill>
                <a:effectLst/>
              </a:rPr>
              <a:t> GEN</a:t>
            </a:r>
          </a:p>
          <a:p>
            <a:pPr marL="285750" indent="-285750" algn="l">
              <a:buFontTx/>
              <a:buChar char="-"/>
            </a:pPr>
            <a:r>
              <a:rPr lang="en-US" sz="2000" b="1" cap="none" dirty="0">
                <a:ln>
                  <a:noFill/>
                </a:ln>
                <a:solidFill>
                  <a:srgbClr val="FF0000"/>
                </a:solidFill>
                <a:effectLst/>
              </a:rPr>
              <a:t>New</a:t>
            </a:r>
            <a:r>
              <a:rPr lang="en-US" sz="2000" b="1" cap="none" dirty="0">
                <a:ln>
                  <a:noFill/>
                </a:ln>
                <a:solidFill>
                  <a:srgbClr val="FFC000"/>
                </a:solidFill>
                <a:effectLst/>
              </a:rPr>
              <a:t> Weekly </a:t>
            </a:r>
            <a:r>
              <a:rPr lang="en-US" sz="2000" b="1" cap="none" dirty="0">
                <a:ln>
                  <a:noFill/>
                </a:ln>
                <a:solidFill>
                  <a:schemeClr val="bg1"/>
                </a:solidFill>
                <a:effectLst/>
              </a:rPr>
              <a:t>Matching Package Bonus - </a:t>
            </a:r>
            <a:r>
              <a:rPr lang="en-US" sz="2000" b="1" cap="none" dirty="0">
                <a:ln>
                  <a:noFill/>
                </a:ln>
                <a:solidFill>
                  <a:schemeClr val="accent4"/>
                </a:solidFill>
                <a:effectLst/>
              </a:rPr>
              <a:t>10% </a:t>
            </a:r>
            <a:r>
              <a:rPr lang="en-US" sz="2000" b="1" cap="none" dirty="0">
                <a:ln>
                  <a:noFill/>
                </a:ln>
                <a:solidFill>
                  <a:schemeClr val="bg1"/>
                </a:solidFill>
                <a:effectLst/>
              </a:rPr>
              <a:t>2</a:t>
            </a:r>
            <a:r>
              <a:rPr lang="en-US" sz="2000" b="1" cap="none" baseline="30000" dirty="0">
                <a:ln>
                  <a:noFill/>
                </a:ln>
                <a:solidFill>
                  <a:schemeClr val="bg1"/>
                </a:solidFill>
                <a:effectLst/>
              </a:rPr>
              <a:t>nd</a:t>
            </a:r>
            <a:r>
              <a:rPr lang="en-US" sz="2000" b="1" cap="none" dirty="0">
                <a:ln>
                  <a:noFill/>
                </a:ln>
                <a:solidFill>
                  <a:schemeClr val="accent4"/>
                </a:solidFill>
                <a:effectLst/>
              </a:rPr>
              <a:t> </a:t>
            </a:r>
            <a:r>
              <a:rPr lang="en-US" sz="2000" b="1" cap="none" dirty="0">
                <a:ln>
                  <a:noFill/>
                </a:ln>
                <a:solidFill>
                  <a:schemeClr val="bg1"/>
                </a:solidFill>
                <a:effectLst/>
              </a:rPr>
              <a:t> GEN, </a:t>
            </a:r>
            <a:r>
              <a:rPr lang="en-US" sz="2000" b="1" cap="none" dirty="0">
                <a:ln>
                  <a:noFill/>
                </a:ln>
                <a:solidFill>
                  <a:schemeClr val="accent4"/>
                </a:solidFill>
                <a:effectLst/>
              </a:rPr>
              <a:t>8%</a:t>
            </a:r>
            <a:r>
              <a:rPr lang="en-US" sz="2000" b="1" cap="none" dirty="0">
                <a:ln>
                  <a:noFill/>
                </a:ln>
                <a:solidFill>
                  <a:schemeClr val="bg1"/>
                </a:solidFill>
                <a:effectLst/>
              </a:rPr>
              <a:t> 3</a:t>
            </a:r>
            <a:r>
              <a:rPr lang="en-US" sz="2000" b="1" cap="none" baseline="30000" dirty="0">
                <a:ln>
                  <a:noFill/>
                </a:ln>
                <a:solidFill>
                  <a:schemeClr val="bg1"/>
                </a:solidFill>
                <a:effectLst/>
              </a:rPr>
              <a:t>rd</a:t>
            </a:r>
            <a:r>
              <a:rPr lang="en-US" sz="2000" b="1" cap="none" dirty="0">
                <a:ln>
                  <a:noFill/>
                </a:ln>
                <a:solidFill>
                  <a:schemeClr val="bg1"/>
                </a:solidFill>
                <a:effectLst/>
              </a:rPr>
              <a:t> GEN, </a:t>
            </a:r>
            <a:r>
              <a:rPr lang="en-US" sz="2000" b="1" cap="none" dirty="0">
                <a:ln>
                  <a:noFill/>
                </a:ln>
                <a:solidFill>
                  <a:schemeClr val="accent4"/>
                </a:solidFill>
                <a:effectLst/>
              </a:rPr>
              <a:t>5%</a:t>
            </a:r>
            <a:r>
              <a:rPr lang="en-US" sz="2000" b="1" cap="none" dirty="0">
                <a:ln>
                  <a:noFill/>
                </a:ln>
                <a:solidFill>
                  <a:schemeClr val="bg1"/>
                </a:solidFill>
                <a:effectLst/>
              </a:rPr>
              <a:t> 4</a:t>
            </a:r>
            <a:r>
              <a:rPr lang="en-US" sz="2000" b="1" cap="none" baseline="30000" dirty="0">
                <a:ln>
                  <a:noFill/>
                </a:ln>
                <a:solidFill>
                  <a:schemeClr val="bg1"/>
                </a:solidFill>
                <a:effectLst/>
              </a:rPr>
              <a:t>th</a:t>
            </a:r>
            <a:r>
              <a:rPr lang="en-US" sz="2000" b="1" cap="none" dirty="0">
                <a:ln>
                  <a:noFill/>
                </a:ln>
                <a:solidFill>
                  <a:schemeClr val="bg1"/>
                </a:solidFill>
                <a:effectLst/>
              </a:rPr>
              <a:t> GEN,</a:t>
            </a:r>
            <a:r>
              <a:rPr lang="en-US" sz="2000" b="1" cap="none" dirty="0">
                <a:ln>
                  <a:noFill/>
                </a:ln>
                <a:solidFill>
                  <a:schemeClr val="accent4"/>
                </a:solidFill>
                <a:effectLst/>
              </a:rPr>
              <a:t> 3%</a:t>
            </a:r>
            <a:r>
              <a:rPr lang="en-US" sz="2000" b="1" cap="none" dirty="0">
                <a:ln>
                  <a:noFill/>
                </a:ln>
                <a:solidFill>
                  <a:schemeClr val="bg1"/>
                </a:solidFill>
                <a:effectLst/>
              </a:rPr>
              <a:t> 5</a:t>
            </a:r>
            <a:r>
              <a:rPr lang="en-US" sz="2000" b="1" cap="none" baseline="30000" dirty="0">
                <a:ln>
                  <a:noFill/>
                </a:ln>
                <a:solidFill>
                  <a:schemeClr val="bg1"/>
                </a:solidFill>
                <a:effectLst/>
              </a:rPr>
              <a:t>th</a:t>
            </a:r>
            <a:r>
              <a:rPr lang="en-US" sz="2000" b="1" cap="none" dirty="0">
                <a:ln>
                  <a:noFill/>
                </a:ln>
                <a:solidFill>
                  <a:schemeClr val="bg1"/>
                </a:solidFill>
                <a:effectLst/>
              </a:rPr>
              <a:t> GEN</a:t>
            </a:r>
            <a:r>
              <a:rPr lang="en-GB" sz="2000" b="1" cap="none" dirty="0">
                <a:ln>
                  <a:noFill/>
                </a:ln>
                <a:solidFill>
                  <a:schemeClr val="bg1"/>
                </a:solidFill>
                <a:effectLst/>
              </a:rPr>
              <a:t>, </a:t>
            </a:r>
            <a:r>
              <a:rPr lang="en-GB" sz="2000" b="1" cap="none" dirty="0">
                <a:ln>
                  <a:noFill/>
                </a:ln>
                <a:solidFill>
                  <a:srgbClr val="FFC000"/>
                </a:solidFill>
                <a:effectLst/>
              </a:rPr>
              <a:t>3% </a:t>
            </a:r>
            <a:r>
              <a:rPr lang="en-GB" sz="2000" b="1" cap="none" dirty="0">
                <a:ln>
                  <a:noFill/>
                </a:ln>
                <a:solidFill>
                  <a:schemeClr val="bg1"/>
                </a:solidFill>
                <a:effectLst/>
              </a:rPr>
              <a:t>6</a:t>
            </a:r>
            <a:r>
              <a:rPr lang="en-GB" sz="2000" b="1" cap="none" baseline="30000" dirty="0">
                <a:ln>
                  <a:noFill/>
                </a:ln>
                <a:solidFill>
                  <a:schemeClr val="bg1"/>
                </a:solidFill>
                <a:effectLst/>
              </a:rPr>
              <a:t>th</a:t>
            </a:r>
            <a:r>
              <a:rPr lang="en-GB" sz="2000" b="1" cap="none" dirty="0">
                <a:ln>
                  <a:noFill/>
                </a:ln>
                <a:solidFill>
                  <a:schemeClr val="bg1"/>
                </a:solidFill>
                <a:effectLst/>
              </a:rPr>
              <a:t> GEN AND </a:t>
            </a:r>
            <a:r>
              <a:rPr lang="en-GB" sz="2000" b="1" cap="none" dirty="0">
                <a:ln>
                  <a:noFill/>
                </a:ln>
                <a:solidFill>
                  <a:srgbClr val="FFC000"/>
                </a:solidFill>
                <a:effectLst/>
              </a:rPr>
              <a:t>3% </a:t>
            </a:r>
            <a:r>
              <a:rPr lang="en-GB" sz="2000" b="1" cap="none" dirty="0">
                <a:ln>
                  <a:noFill/>
                </a:ln>
                <a:solidFill>
                  <a:schemeClr val="bg1"/>
                </a:solidFill>
                <a:effectLst/>
              </a:rPr>
              <a:t>7</a:t>
            </a:r>
            <a:r>
              <a:rPr lang="en-GB" sz="2000" b="1" cap="none" baseline="30000" dirty="0">
                <a:ln>
                  <a:noFill/>
                </a:ln>
                <a:solidFill>
                  <a:schemeClr val="bg1"/>
                </a:solidFill>
                <a:effectLst/>
              </a:rPr>
              <a:t>TH</a:t>
            </a:r>
            <a:r>
              <a:rPr lang="en-GB" sz="2000" b="1" cap="none" dirty="0">
                <a:ln>
                  <a:noFill/>
                </a:ln>
                <a:solidFill>
                  <a:schemeClr val="bg1"/>
                </a:solidFill>
                <a:effectLst/>
              </a:rPr>
              <a:t> GEN</a:t>
            </a:r>
            <a:endParaRPr lang="en-US" sz="2000" b="1" cap="none" dirty="0">
              <a:ln>
                <a:noFill/>
              </a:ln>
              <a:solidFill>
                <a:schemeClr val="accent4"/>
              </a:solidFill>
              <a:effectLst/>
            </a:endParaRPr>
          </a:p>
          <a:p>
            <a:pPr algn="l"/>
            <a:r>
              <a:rPr lang="en-US" sz="2000" b="1" cap="none" dirty="0">
                <a:ln>
                  <a:noFill/>
                </a:ln>
                <a:solidFill>
                  <a:schemeClr val="accent4"/>
                </a:solidFill>
                <a:effectLst/>
              </a:rPr>
              <a:t>    </a:t>
            </a:r>
            <a:r>
              <a:rPr lang="en-US" sz="2000" b="1" cap="none" dirty="0">
                <a:ln>
                  <a:noFill/>
                </a:ln>
                <a:solidFill>
                  <a:schemeClr val="bg1"/>
                </a:solidFill>
                <a:effectLst/>
              </a:rPr>
              <a:t>(</a:t>
            </a:r>
            <a:r>
              <a:rPr lang="en-US" sz="1400" b="1" cap="none" dirty="0">
                <a:ln>
                  <a:noFill/>
                </a:ln>
                <a:solidFill>
                  <a:srgbClr val="FFFF00"/>
                </a:solidFill>
                <a:effectLst/>
              </a:rPr>
              <a:t>7</a:t>
            </a:r>
            <a:r>
              <a:rPr lang="en-US" sz="1400" b="1" cap="none" baseline="30000" dirty="0">
                <a:ln>
                  <a:noFill/>
                </a:ln>
                <a:solidFill>
                  <a:srgbClr val="FFFF00"/>
                </a:solidFill>
                <a:effectLst/>
              </a:rPr>
              <a:t>TH </a:t>
            </a:r>
            <a:r>
              <a:rPr lang="en-US" sz="1400" b="1" cap="none" dirty="0">
                <a:ln>
                  <a:noFill/>
                </a:ln>
                <a:solidFill>
                  <a:srgbClr val="FFFF00"/>
                </a:solidFill>
                <a:effectLst/>
              </a:rPr>
              <a:t>GENERATION MAX - Weekly Cycle</a:t>
            </a:r>
            <a:r>
              <a:rPr lang="en-US" sz="2000" b="1" cap="none" dirty="0">
                <a:ln>
                  <a:noFill/>
                </a:ln>
                <a:solidFill>
                  <a:schemeClr val="bg1"/>
                </a:solidFill>
                <a:effectLst/>
              </a:rPr>
              <a:t>)</a:t>
            </a:r>
          </a:p>
          <a:p>
            <a:pPr marL="285750" indent="-285750" algn="l">
              <a:buFontTx/>
              <a:buChar char="-"/>
            </a:pPr>
            <a:r>
              <a:rPr lang="en-US" sz="2000" b="1" cap="none" dirty="0">
                <a:ln>
                  <a:noFill/>
                </a:ln>
                <a:solidFill>
                  <a:schemeClr val="bg1"/>
                </a:solidFill>
                <a:effectLst/>
              </a:rPr>
              <a:t>Monthly Team Bonus Pool </a:t>
            </a:r>
            <a:r>
              <a:rPr lang="en-US" sz="2400" b="1" cap="none" dirty="0">
                <a:ln>
                  <a:noFill/>
                </a:ln>
                <a:solidFill>
                  <a:schemeClr val="accent4"/>
                </a:solidFill>
                <a:effectLst/>
              </a:rPr>
              <a:t>10% </a:t>
            </a:r>
          </a:p>
          <a:p>
            <a:pPr algn="l"/>
            <a:r>
              <a:rPr lang="en-US" sz="2000" b="1" cap="none" dirty="0">
                <a:ln>
                  <a:noFill/>
                </a:ln>
                <a:solidFill>
                  <a:schemeClr val="bg1"/>
                </a:solidFill>
                <a:effectLst/>
              </a:rPr>
              <a:t>    (</a:t>
            </a:r>
            <a:r>
              <a:rPr lang="en-US" sz="1400" b="1" cap="none" dirty="0">
                <a:ln>
                  <a:noFill/>
                </a:ln>
                <a:solidFill>
                  <a:srgbClr val="FFFF00"/>
                </a:solidFill>
                <a:effectLst/>
              </a:rPr>
              <a:t>7</a:t>
            </a:r>
            <a:r>
              <a:rPr lang="en-US" sz="1400" b="1" cap="none" baseline="30000" dirty="0">
                <a:ln>
                  <a:noFill/>
                </a:ln>
                <a:solidFill>
                  <a:srgbClr val="FFFF00"/>
                </a:solidFill>
                <a:effectLst/>
              </a:rPr>
              <a:t>TH </a:t>
            </a:r>
            <a:r>
              <a:rPr lang="en-US" sz="1400" b="1" cap="none" dirty="0">
                <a:ln>
                  <a:noFill/>
                </a:ln>
                <a:solidFill>
                  <a:srgbClr val="FFFF00"/>
                </a:solidFill>
                <a:effectLst/>
              </a:rPr>
              <a:t>GENERATION MAX - From Active Monthly Subscriptions Only</a:t>
            </a:r>
            <a:r>
              <a:rPr lang="en-US" sz="2000" b="1" cap="none" dirty="0">
                <a:ln>
                  <a:noFill/>
                </a:ln>
                <a:solidFill>
                  <a:schemeClr val="bg1"/>
                </a:solidFill>
                <a:effectLst/>
              </a:rPr>
              <a:t>)</a:t>
            </a:r>
          </a:p>
          <a:p>
            <a:pPr marL="285750" indent="-285750" algn="l">
              <a:buFontTx/>
              <a:buChar char="-"/>
            </a:pPr>
            <a:r>
              <a:rPr lang="en-US" sz="2000" b="1" cap="none" dirty="0">
                <a:ln>
                  <a:noFill/>
                </a:ln>
                <a:solidFill>
                  <a:schemeClr val="bg1"/>
                </a:solidFill>
                <a:effectLst/>
              </a:rPr>
              <a:t>Yearly Team Bonus Pool </a:t>
            </a:r>
            <a:r>
              <a:rPr lang="en-US" sz="2400" b="1" cap="none" dirty="0">
                <a:ln>
                  <a:noFill/>
                </a:ln>
                <a:solidFill>
                  <a:schemeClr val="accent4"/>
                </a:solidFill>
                <a:effectLst/>
              </a:rPr>
              <a:t>15% </a:t>
            </a:r>
          </a:p>
          <a:p>
            <a:pPr algn="l"/>
            <a:r>
              <a:rPr lang="en-US" sz="2000" b="1" cap="none" dirty="0">
                <a:ln>
                  <a:noFill/>
                </a:ln>
                <a:solidFill>
                  <a:schemeClr val="bg1"/>
                </a:solidFill>
                <a:effectLst/>
              </a:rPr>
              <a:t>    (</a:t>
            </a:r>
            <a:r>
              <a:rPr lang="en-US" sz="1400" b="1" cap="none" dirty="0">
                <a:ln>
                  <a:noFill/>
                </a:ln>
                <a:solidFill>
                  <a:srgbClr val="FFFF00"/>
                </a:solidFill>
                <a:effectLst/>
              </a:rPr>
              <a:t>7</a:t>
            </a:r>
            <a:r>
              <a:rPr lang="en-US" sz="1400" b="1" cap="none" baseline="30000" dirty="0">
                <a:ln>
                  <a:noFill/>
                </a:ln>
                <a:solidFill>
                  <a:srgbClr val="FFFF00"/>
                </a:solidFill>
                <a:effectLst/>
              </a:rPr>
              <a:t>TH </a:t>
            </a:r>
            <a:r>
              <a:rPr lang="en-US" sz="1400" b="1" cap="none" dirty="0">
                <a:ln>
                  <a:noFill/>
                </a:ln>
                <a:solidFill>
                  <a:srgbClr val="FFFF00"/>
                </a:solidFill>
                <a:effectLst/>
              </a:rPr>
              <a:t>GENERATION MAX - From Active Monthly Subscriptions Only</a:t>
            </a:r>
            <a:r>
              <a:rPr lang="en-US" sz="2000" b="1" cap="none" dirty="0">
                <a:ln>
                  <a:noFill/>
                </a:ln>
                <a:solidFill>
                  <a:schemeClr val="bg1"/>
                </a:solidFill>
                <a:effectLst/>
              </a:rPr>
              <a:t>)</a:t>
            </a:r>
          </a:p>
          <a:p>
            <a:pPr marL="285750" indent="-285750" algn="l">
              <a:buFontTx/>
              <a:buChar char="-"/>
            </a:pPr>
            <a:r>
              <a:rPr lang="en-US" sz="2000" b="1" cap="none" dirty="0">
                <a:ln>
                  <a:noFill/>
                </a:ln>
                <a:solidFill>
                  <a:schemeClr val="bg1"/>
                </a:solidFill>
                <a:effectLst/>
              </a:rPr>
              <a:t>Receive Cryptocurrency Worth of </a:t>
            </a:r>
            <a:r>
              <a:rPr lang="en-US" sz="2400" b="1" cap="none" dirty="0">
                <a:ln>
                  <a:noFill/>
                </a:ln>
                <a:solidFill>
                  <a:schemeClr val="accent4"/>
                </a:solidFill>
                <a:effectLst/>
              </a:rPr>
              <a:t>IJC 500,000</a:t>
            </a:r>
          </a:p>
          <a:p>
            <a:pPr marL="285750" indent="-285750" algn="l">
              <a:buFontTx/>
              <a:buChar char="-"/>
            </a:pPr>
            <a:r>
              <a:rPr lang="en-US" sz="2000" b="1" cap="none" dirty="0">
                <a:ln>
                  <a:noFill/>
                </a:ln>
                <a:solidFill>
                  <a:schemeClr val="accent4"/>
                </a:solidFill>
                <a:effectLst/>
              </a:rPr>
              <a:t>10,000 </a:t>
            </a:r>
            <a:r>
              <a:rPr lang="en-US" sz="2000" b="1" cap="none" dirty="0">
                <a:ln>
                  <a:noFill/>
                </a:ln>
                <a:solidFill>
                  <a:schemeClr val="bg1"/>
                </a:solidFill>
                <a:effectLst/>
              </a:rPr>
              <a:t>Class A Company Stocks</a:t>
            </a:r>
            <a:endParaRPr lang="en-US" sz="1800" b="1" cap="none" dirty="0">
              <a:ln>
                <a:noFill/>
              </a:ln>
              <a:solidFill>
                <a:schemeClr val="bg1"/>
              </a:solidFill>
              <a:effectLst/>
            </a:endParaRPr>
          </a:p>
        </p:txBody>
      </p:sp>
      <p:pic>
        <p:nvPicPr>
          <p:cNvPr id="11" name="Picture 10">
            <a:extLst>
              <a:ext uri="{FF2B5EF4-FFF2-40B4-BE49-F238E27FC236}">
                <a16:creationId xmlns:a16="http://schemas.microsoft.com/office/drawing/2014/main" id="{D0F77531-EBCC-4768-8E1B-792A59F038EB}"/>
              </a:ext>
            </a:extLst>
          </p:cNvPr>
          <p:cNvPicPr>
            <a:picLocks noChangeAspect="1"/>
          </p:cNvPicPr>
          <p:nvPr/>
        </p:nvPicPr>
        <p:blipFill>
          <a:blip r:embed="rId5"/>
          <a:stretch>
            <a:fillRect/>
          </a:stretch>
        </p:blipFill>
        <p:spPr>
          <a:xfrm>
            <a:off x="8573929" y="1863795"/>
            <a:ext cx="2676586" cy="2453537"/>
          </a:xfrm>
          <a:prstGeom prst="rect">
            <a:avLst/>
          </a:prstGeom>
        </p:spPr>
      </p:pic>
      <p:pic>
        <p:nvPicPr>
          <p:cNvPr id="12" name="Picture 11">
            <a:extLst>
              <a:ext uri="{FF2B5EF4-FFF2-40B4-BE49-F238E27FC236}">
                <a16:creationId xmlns:a16="http://schemas.microsoft.com/office/drawing/2014/main" id="{81CCBA77-FDC5-4CC5-829E-7FC1EE552A52}"/>
              </a:ext>
            </a:extLst>
          </p:cNvPr>
          <p:cNvPicPr>
            <a:picLocks noChangeAspect="1"/>
          </p:cNvPicPr>
          <p:nvPr/>
        </p:nvPicPr>
        <p:blipFill>
          <a:blip r:embed="rId6"/>
          <a:stretch>
            <a:fillRect/>
          </a:stretch>
        </p:blipFill>
        <p:spPr>
          <a:xfrm>
            <a:off x="7600169" y="3920608"/>
            <a:ext cx="1560100" cy="1560100"/>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0629EEFD-A453-425D-8DC4-162D1937839B}"/>
              </a:ext>
            </a:extLst>
          </p:cNvPr>
          <p:cNvSpPr txBox="1">
            <a:spLocks/>
          </p:cNvSpPr>
          <p:nvPr/>
        </p:nvSpPr>
        <p:spPr>
          <a:xfrm>
            <a:off x="6259925" y="4751493"/>
            <a:ext cx="1589448" cy="611928"/>
          </a:xfrm>
          <a:prstGeom prst="rect">
            <a:avLst/>
          </a:prstGeom>
        </p:spPr>
        <p:txBody>
          <a:bodyPr vert="horz" lIns="91440" tIns="45720" rIns="91440" bIns="45720" rtlCol="0" anchor="b">
            <a:normAutofit fontScale="70000" lnSpcReduction="2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solidFill>
                  <a:schemeClr val="accent4"/>
                </a:solidFill>
              </a:rPr>
              <a:t>BREITLING </a:t>
            </a:r>
          </a:p>
          <a:p>
            <a:r>
              <a:rPr lang="en-US" sz="2000" b="1" i="1" cap="none" dirty="0">
                <a:solidFill>
                  <a:schemeClr val="accent4"/>
                </a:solidFill>
              </a:rPr>
              <a:t>CHRONOMAT 44</a:t>
            </a:r>
          </a:p>
        </p:txBody>
      </p:sp>
      <p:pic>
        <p:nvPicPr>
          <p:cNvPr id="14" name="Picture 13">
            <a:extLst>
              <a:ext uri="{FF2B5EF4-FFF2-40B4-BE49-F238E27FC236}">
                <a16:creationId xmlns:a16="http://schemas.microsoft.com/office/drawing/2014/main" id="{01A52D01-564B-47B2-AE74-5E3FFE264655}"/>
              </a:ext>
            </a:extLst>
          </p:cNvPr>
          <p:cNvPicPr>
            <a:picLocks noChangeAspect="1"/>
          </p:cNvPicPr>
          <p:nvPr/>
        </p:nvPicPr>
        <p:blipFill>
          <a:blip r:embed="rId7"/>
          <a:stretch>
            <a:fillRect/>
          </a:stretch>
        </p:blipFill>
        <p:spPr>
          <a:xfrm>
            <a:off x="6441405" y="4160678"/>
            <a:ext cx="1338238" cy="610146"/>
          </a:xfrm>
          <a:prstGeom prst="rect">
            <a:avLst/>
          </a:prstGeom>
        </p:spPr>
      </p:pic>
      <p:pic>
        <p:nvPicPr>
          <p:cNvPr id="15" name="Picture 14">
            <a:extLst>
              <a:ext uri="{FF2B5EF4-FFF2-40B4-BE49-F238E27FC236}">
                <a16:creationId xmlns:a16="http://schemas.microsoft.com/office/drawing/2014/main" id="{0AEC575A-B5FA-495B-927A-9F321BDEFEE9}"/>
              </a:ext>
            </a:extLst>
          </p:cNvPr>
          <p:cNvPicPr>
            <a:picLocks noChangeAspect="1"/>
          </p:cNvPicPr>
          <p:nvPr/>
        </p:nvPicPr>
        <p:blipFill>
          <a:blip r:embed="rId8"/>
          <a:stretch>
            <a:fillRect/>
          </a:stretch>
        </p:blipFill>
        <p:spPr>
          <a:xfrm>
            <a:off x="9804538" y="3847019"/>
            <a:ext cx="215366" cy="216084"/>
          </a:xfrm>
          <a:prstGeom prst="rect">
            <a:avLst/>
          </a:prstGeom>
        </p:spPr>
      </p:pic>
      <p:pic>
        <p:nvPicPr>
          <p:cNvPr id="16" name="Picture 15">
            <a:extLst>
              <a:ext uri="{FF2B5EF4-FFF2-40B4-BE49-F238E27FC236}">
                <a16:creationId xmlns:a16="http://schemas.microsoft.com/office/drawing/2014/main" id="{C9802834-0858-4FEC-A00E-A75B1A60F99B}"/>
              </a:ext>
            </a:extLst>
          </p:cNvPr>
          <p:cNvPicPr>
            <a:picLocks noChangeAspect="1"/>
          </p:cNvPicPr>
          <p:nvPr/>
        </p:nvPicPr>
        <p:blipFill>
          <a:blip r:embed="rId8"/>
          <a:stretch>
            <a:fillRect/>
          </a:stretch>
        </p:blipFill>
        <p:spPr>
          <a:xfrm>
            <a:off x="10637423" y="3157664"/>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id="{9E3EE814-25B4-4941-9819-F2B406B302E1}"/>
              </a:ext>
            </a:extLst>
          </p:cNvPr>
          <p:cNvPicPr>
            <a:picLocks noChangeAspect="1"/>
          </p:cNvPicPr>
          <p:nvPr/>
        </p:nvPicPr>
        <p:blipFill>
          <a:blip r:embed="rId8"/>
          <a:stretch>
            <a:fillRect/>
          </a:stretch>
        </p:blipFill>
        <p:spPr>
          <a:xfrm>
            <a:off x="8899968" y="3157664"/>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a:extLst>
              <a:ext uri="{FF2B5EF4-FFF2-40B4-BE49-F238E27FC236}">
                <a16:creationId xmlns:a16="http://schemas.microsoft.com/office/drawing/2014/main" id="{2D4DDFD4-CB91-4D8E-85B8-6A2D1706166A}"/>
              </a:ext>
            </a:extLst>
          </p:cNvPr>
          <p:cNvPicPr>
            <a:picLocks noChangeAspect="1"/>
          </p:cNvPicPr>
          <p:nvPr/>
        </p:nvPicPr>
        <p:blipFill>
          <a:blip r:embed="rId8"/>
          <a:stretch>
            <a:fillRect/>
          </a:stretch>
        </p:blipFill>
        <p:spPr>
          <a:xfrm>
            <a:off x="10711852" y="2758545"/>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6E3AC329-60B7-4901-AB2D-C134AA9A671F}"/>
              </a:ext>
            </a:extLst>
          </p:cNvPr>
          <p:cNvPicPr>
            <a:picLocks noChangeAspect="1"/>
          </p:cNvPicPr>
          <p:nvPr/>
        </p:nvPicPr>
        <p:blipFill>
          <a:blip r:embed="rId8"/>
          <a:stretch>
            <a:fillRect/>
          </a:stretch>
        </p:blipFill>
        <p:spPr>
          <a:xfrm>
            <a:off x="8836170" y="2758545"/>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a:extLst>
              <a:ext uri="{FF2B5EF4-FFF2-40B4-BE49-F238E27FC236}">
                <a16:creationId xmlns:a16="http://schemas.microsoft.com/office/drawing/2014/main" id="{1A88F944-51E3-465C-84E9-A6B7CE9D1110}"/>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119887" y="4317332"/>
            <a:ext cx="1517536" cy="1443556"/>
          </a:xfrm>
          <a:prstGeom prst="rect">
            <a:avLst/>
          </a:prstGeom>
        </p:spPr>
      </p:pic>
      <p:sp>
        <p:nvSpPr>
          <p:cNvPr id="22" name="Oval 21">
            <a:extLst>
              <a:ext uri="{FF2B5EF4-FFF2-40B4-BE49-F238E27FC236}">
                <a16:creationId xmlns:a16="http://schemas.microsoft.com/office/drawing/2014/main" id="{3EDE3292-E1DF-4B1D-BEC3-F64F7F2A8D50}"/>
              </a:ext>
            </a:extLst>
          </p:cNvPr>
          <p:cNvSpPr/>
          <p:nvPr/>
        </p:nvSpPr>
        <p:spPr>
          <a:xfrm>
            <a:off x="10500513" y="5148147"/>
            <a:ext cx="1437781" cy="1433074"/>
          </a:xfrm>
          <a:prstGeom prst="ellipse">
            <a:avLst/>
          </a:prstGeom>
          <a:ln/>
        </p:spPr>
        <p:style>
          <a:lnRef idx="0">
            <a:schemeClr val="dk1"/>
          </a:lnRef>
          <a:fillRef idx="3">
            <a:schemeClr val="dk1"/>
          </a:fillRef>
          <a:effectRef idx="3">
            <a:schemeClr val="dk1"/>
          </a:effectRef>
          <a:fontRef idx="minor">
            <a:schemeClr val="lt1"/>
          </a:fontRef>
        </p:style>
        <p:txBody>
          <a:bodyPr wrap="none" rtlCol="0" anchor="ctr">
            <a:noAutofit/>
          </a:bodyPr>
          <a:lstStyle/>
          <a:p>
            <a:pPr algn="ctr"/>
            <a:r>
              <a:rPr lang="en-US" b="1" dirty="0">
                <a:solidFill>
                  <a:srgbClr val="DC5924"/>
                </a:solidFill>
              </a:rPr>
              <a:t>10,000</a:t>
            </a:r>
          </a:p>
          <a:p>
            <a:pPr algn="ctr"/>
            <a:r>
              <a:rPr lang="en-US" sz="1400" b="1" dirty="0">
                <a:solidFill>
                  <a:schemeClr val="accent6"/>
                </a:solidFill>
              </a:rPr>
              <a:t>CLASS A</a:t>
            </a:r>
          </a:p>
          <a:p>
            <a:pPr algn="ctr"/>
            <a:r>
              <a:rPr lang="en-US" sz="1400" b="1" dirty="0">
                <a:solidFill>
                  <a:schemeClr val="accent6"/>
                </a:solidFill>
              </a:rPr>
              <a:t>COMPANY</a:t>
            </a:r>
          </a:p>
          <a:p>
            <a:pPr algn="ctr"/>
            <a:r>
              <a:rPr lang="en-US" sz="1400" b="1" dirty="0">
                <a:solidFill>
                  <a:schemeClr val="accent6"/>
                </a:solidFill>
              </a:rPr>
              <a:t>SHARES</a:t>
            </a:r>
          </a:p>
        </p:txBody>
      </p:sp>
      <p:pic>
        <p:nvPicPr>
          <p:cNvPr id="24" name="Picture 23">
            <a:extLst>
              <a:ext uri="{FF2B5EF4-FFF2-40B4-BE49-F238E27FC236}">
                <a16:creationId xmlns:a16="http://schemas.microsoft.com/office/drawing/2014/main" id="{AADA2A52-42EC-43DC-875D-A84574741C83}"/>
              </a:ext>
            </a:extLst>
          </p:cNvPr>
          <p:cNvPicPr>
            <a:picLocks noChangeAspect="1"/>
          </p:cNvPicPr>
          <p:nvPr/>
        </p:nvPicPr>
        <p:blipFill>
          <a:blip r:embed="rId4"/>
          <a:stretch>
            <a:fillRect/>
          </a:stretch>
        </p:blipFill>
        <p:spPr>
          <a:xfrm>
            <a:off x="59557" y="6406569"/>
            <a:ext cx="1311075" cy="381523"/>
          </a:xfrm>
          <a:prstGeom prst="rect">
            <a:avLst/>
          </a:prstGeom>
        </p:spPr>
      </p:pic>
      <p:sp>
        <p:nvSpPr>
          <p:cNvPr id="25" name="Title 1">
            <a:extLst>
              <a:ext uri="{FF2B5EF4-FFF2-40B4-BE49-F238E27FC236}">
                <a16:creationId xmlns:a16="http://schemas.microsoft.com/office/drawing/2014/main" id="{179175F1-C61C-4824-8E37-1821F363D5F3}"/>
              </a:ext>
            </a:extLst>
          </p:cNvPr>
          <p:cNvSpPr txBox="1">
            <a:spLocks/>
          </p:cNvSpPr>
          <p:nvPr/>
        </p:nvSpPr>
        <p:spPr>
          <a:xfrm>
            <a:off x="3927630" y="6517250"/>
            <a:ext cx="4336737" cy="270842"/>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cap="none" dirty="0">
                <a:ln>
                  <a:noFill/>
                </a:ln>
                <a:solidFill>
                  <a:schemeClr val="bg1">
                    <a:lumMod val="75000"/>
                  </a:schemeClr>
                </a:solidFill>
                <a:effectLst/>
              </a:rPr>
              <a:t>For More Details, Please Read Advanced Comp Plan Section</a:t>
            </a:r>
          </a:p>
        </p:txBody>
      </p:sp>
    </p:spTree>
    <p:extLst>
      <p:ext uri="{BB962C8B-B14F-4D97-AF65-F5344CB8AC3E}">
        <p14:creationId xmlns:p14="http://schemas.microsoft.com/office/powerpoint/2010/main" val="4273501688"/>
      </p:ext>
    </p:extLst>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8" name="Title 1">
            <a:extLst>
              <a:ext uri="{FF2B5EF4-FFF2-40B4-BE49-F238E27FC236}">
                <a16:creationId xmlns:a16="http://schemas.microsoft.com/office/drawing/2014/main" id="{B0EA4178-61D3-4CAA-8098-E00C1D119CA9}"/>
              </a:ext>
            </a:extLst>
          </p:cNvPr>
          <p:cNvSpPr txBox="1">
            <a:spLocks/>
          </p:cNvSpPr>
          <p:nvPr/>
        </p:nvSpPr>
        <p:spPr>
          <a:xfrm>
            <a:off x="551418" y="438416"/>
            <a:ext cx="11174136" cy="851260"/>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1" cap="none" dirty="0">
                <a:ln>
                  <a:noFill/>
                </a:ln>
                <a:solidFill>
                  <a:schemeClr val="bg1"/>
                </a:solidFill>
                <a:effectLst/>
                <a:latin typeface="28 Days Later" panose="020B0603050302020204" pitchFamily="34" charset="0"/>
              </a:rPr>
              <a:t>Grand Diamond affiliate</a:t>
            </a:r>
          </a:p>
        </p:txBody>
      </p:sp>
      <p:pic>
        <p:nvPicPr>
          <p:cNvPr id="9" name="Picture 8">
            <a:extLst>
              <a:ext uri="{FF2B5EF4-FFF2-40B4-BE49-F238E27FC236}">
                <a16:creationId xmlns:a16="http://schemas.microsoft.com/office/drawing/2014/main" id="{664E3C3D-2F4B-4F2F-BD86-ADA1695C65C7}"/>
              </a:ext>
            </a:extLst>
          </p:cNvPr>
          <p:cNvPicPr>
            <a:picLocks noChangeAspect="1"/>
          </p:cNvPicPr>
          <p:nvPr/>
        </p:nvPicPr>
        <p:blipFill>
          <a:blip r:embed="rId4"/>
          <a:stretch>
            <a:fillRect/>
          </a:stretch>
        </p:blipFill>
        <p:spPr>
          <a:xfrm>
            <a:off x="5156602" y="99659"/>
            <a:ext cx="1963769" cy="571457"/>
          </a:xfrm>
          <a:prstGeom prst="rect">
            <a:avLst/>
          </a:prstGeom>
        </p:spPr>
      </p:pic>
      <p:sp>
        <p:nvSpPr>
          <p:cNvPr id="20" name="Title 1">
            <a:extLst>
              <a:ext uri="{FF2B5EF4-FFF2-40B4-BE49-F238E27FC236}">
                <a16:creationId xmlns:a16="http://schemas.microsoft.com/office/drawing/2014/main" id="{35E33415-E028-4ADD-8A04-A02D01E5243A}"/>
              </a:ext>
            </a:extLst>
          </p:cNvPr>
          <p:cNvSpPr txBox="1">
            <a:spLocks/>
          </p:cNvSpPr>
          <p:nvPr/>
        </p:nvSpPr>
        <p:spPr>
          <a:xfrm>
            <a:off x="435237" y="1354418"/>
            <a:ext cx="8434761" cy="504063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FFFF00"/>
                </a:solidFill>
                <a:effectLst/>
              </a:rPr>
              <a:t>Requirements:</a:t>
            </a:r>
            <a:r>
              <a:rPr lang="en-US" sz="2000" b="1" cap="none" dirty="0">
                <a:ln>
                  <a:noFill/>
                </a:ln>
                <a:solidFill>
                  <a:schemeClr val="bg1"/>
                </a:solidFill>
                <a:effectLst/>
              </a:rPr>
              <a:t> 5,000 PSV (Personal Sales Volume) + 200,000 TSV (Team Sales Volume) + 6 Direct Active Customers + 1,000 Total Team IjasApp Downloads</a:t>
            </a:r>
          </a:p>
          <a:p>
            <a:r>
              <a:rPr lang="en-US" sz="2000" b="1" cap="none" dirty="0">
                <a:ln>
                  <a:noFill/>
                </a:ln>
                <a:solidFill>
                  <a:schemeClr val="bg1"/>
                </a:solidFill>
                <a:effectLst/>
              </a:rPr>
              <a:t>+ 2 Blue Diamond + 3 Executive Diamond + 6 Platinum + 8 Gold + 4 Silver</a:t>
            </a:r>
          </a:p>
          <a:p>
            <a:pPr marL="285750" indent="-285750" algn="l">
              <a:buFontTx/>
              <a:buChar char="-"/>
            </a:pPr>
            <a:r>
              <a:rPr lang="en-US" sz="2400" b="1" cap="none" dirty="0">
                <a:ln>
                  <a:noFill/>
                </a:ln>
                <a:solidFill>
                  <a:schemeClr val="accent4"/>
                </a:solidFill>
                <a:effectLst/>
              </a:rPr>
              <a:t>55%</a:t>
            </a:r>
            <a:r>
              <a:rPr lang="en-US" sz="2400" b="1" cap="none" dirty="0">
                <a:ln>
                  <a:noFill/>
                </a:ln>
                <a:solidFill>
                  <a:schemeClr val="bg1"/>
                </a:solidFill>
                <a:effectLst/>
              </a:rPr>
              <a:t> </a:t>
            </a:r>
            <a:r>
              <a:rPr lang="en-US" sz="2000" b="1" cap="none" dirty="0">
                <a:ln>
                  <a:noFill/>
                </a:ln>
                <a:solidFill>
                  <a:schemeClr val="bg1"/>
                </a:solidFill>
                <a:effectLst/>
              </a:rPr>
              <a:t>Direct 1</a:t>
            </a:r>
            <a:r>
              <a:rPr lang="en-US" sz="2000" b="1" cap="none" baseline="30000" dirty="0">
                <a:ln>
                  <a:noFill/>
                </a:ln>
                <a:solidFill>
                  <a:schemeClr val="bg1"/>
                </a:solidFill>
                <a:effectLst/>
              </a:rPr>
              <a:t>ST</a:t>
            </a:r>
            <a:r>
              <a:rPr lang="en-US" sz="2000" b="1" cap="none" dirty="0">
                <a:ln>
                  <a:noFill/>
                </a:ln>
                <a:solidFill>
                  <a:schemeClr val="bg1"/>
                </a:solidFill>
                <a:effectLst/>
              </a:rPr>
              <a:t> GEN, </a:t>
            </a:r>
            <a:r>
              <a:rPr lang="en-US" sz="2400" b="1" cap="none" dirty="0">
                <a:ln>
                  <a:noFill/>
                </a:ln>
                <a:solidFill>
                  <a:schemeClr val="accent4"/>
                </a:solidFill>
                <a:effectLst/>
              </a:rPr>
              <a:t>10%</a:t>
            </a:r>
            <a:r>
              <a:rPr lang="en-US" sz="2400" b="1" cap="none" dirty="0">
                <a:ln>
                  <a:noFill/>
                </a:ln>
                <a:solidFill>
                  <a:schemeClr val="bg1"/>
                </a:solidFill>
                <a:effectLst/>
              </a:rPr>
              <a:t> </a:t>
            </a:r>
            <a:r>
              <a:rPr lang="en-US" sz="2000" b="1" cap="none" dirty="0">
                <a:ln>
                  <a:noFill/>
                </a:ln>
                <a:solidFill>
                  <a:schemeClr val="bg1"/>
                </a:solidFill>
                <a:effectLst/>
              </a:rPr>
              <a:t>2</a:t>
            </a:r>
            <a:r>
              <a:rPr lang="en-US" sz="2000" b="1" cap="none" baseline="30000" dirty="0">
                <a:ln>
                  <a:noFill/>
                </a:ln>
                <a:solidFill>
                  <a:schemeClr val="bg1"/>
                </a:solidFill>
                <a:effectLst/>
              </a:rPr>
              <a:t>ND</a:t>
            </a:r>
            <a:r>
              <a:rPr lang="en-US" sz="2000" b="1" cap="none" dirty="0">
                <a:ln>
                  <a:noFill/>
                </a:ln>
                <a:solidFill>
                  <a:schemeClr val="bg1"/>
                </a:solidFill>
                <a:effectLst/>
              </a:rPr>
              <a:t> GEN, </a:t>
            </a:r>
            <a:r>
              <a:rPr lang="en-US" sz="2400" b="1" cap="none" dirty="0">
                <a:ln>
                  <a:noFill/>
                </a:ln>
                <a:solidFill>
                  <a:schemeClr val="accent4"/>
                </a:solidFill>
                <a:effectLst/>
              </a:rPr>
              <a:t>10%</a:t>
            </a:r>
            <a:r>
              <a:rPr lang="en-US" sz="2000" b="1" cap="none" dirty="0">
                <a:ln>
                  <a:noFill/>
                </a:ln>
                <a:solidFill>
                  <a:schemeClr val="bg1"/>
                </a:solidFill>
                <a:effectLst/>
              </a:rPr>
              <a:t> 3</a:t>
            </a:r>
            <a:r>
              <a:rPr lang="en-US" sz="2000" b="1" cap="none" baseline="30000" dirty="0">
                <a:ln>
                  <a:noFill/>
                </a:ln>
                <a:solidFill>
                  <a:schemeClr val="bg1"/>
                </a:solidFill>
                <a:effectLst/>
              </a:rPr>
              <a:t>rd</a:t>
            </a:r>
            <a:r>
              <a:rPr lang="en-US" sz="2000" b="1" cap="none" dirty="0">
                <a:ln>
                  <a:noFill/>
                </a:ln>
                <a:solidFill>
                  <a:schemeClr val="bg1"/>
                </a:solidFill>
                <a:effectLst/>
              </a:rPr>
              <a:t> GEN, </a:t>
            </a:r>
            <a:r>
              <a:rPr lang="en-GB" sz="2000" b="1" cap="none" dirty="0">
                <a:ln>
                  <a:noFill/>
                </a:ln>
                <a:solidFill>
                  <a:schemeClr val="accent4"/>
                </a:solidFill>
                <a:effectLst/>
              </a:rPr>
              <a:t>8%</a:t>
            </a:r>
            <a:r>
              <a:rPr lang="en-GB" sz="2000" b="1" cap="none" dirty="0">
                <a:ln>
                  <a:noFill/>
                </a:ln>
                <a:solidFill>
                  <a:schemeClr val="bg1"/>
                </a:solidFill>
                <a:effectLst/>
              </a:rPr>
              <a:t> 4th GEN, </a:t>
            </a:r>
            <a:r>
              <a:rPr lang="en-US" sz="2000" b="1" cap="none" dirty="0">
                <a:ln>
                  <a:noFill/>
                </a:ln>
                <a:solidFill>
                  <a:schemeClr val="accent4"/>
                </a:solidFill>
                <a:effectLst/>
              </a:rPr>
              <a:t>8%</a:t>
            </a:r>
            <a:r>
              <a:rPr lang="en-US" sz="2000" b="1" cap="none" dirty="0">
                <a:ln>
                  <a:noFill/>
                </a:ln>
                <a:solidFill>
                  <a:schemeClr val="bg1"/>
                </a:solidFill>
                <a:effectLst/>
              </a:rPr>
              <a:t> 5</a:t>
            </a:r>
            <a:r>
              <a:rPr lang="en-US" sz="2000" b="1" cap="none" baseline="30000" dirty="0">
                <a:ln>
                  <a:noFill/>
                </a:ln>
                <a:solidFill>
                  <a:schemeClr val="bg1"/>
                </a:solidFill>
                <a:effectLst/>
              </a:rPr>
              <a:t>th</a:t>
            </a:r>
            <a:r>
              <a:rPr lang="en-US" sz="2000" b="1" cap="none" dirty="0">
                <a:ln>
                  <a:noFill/>
                </a:ln>
                <a:solidFill>
                  <a:schemeClr val="bg1"/>
                </a:solidFill>
                <a:effectLst/>
              </a:rPr>
              <a:t> GEN,</a:t>
            </a:r>
            <a:r>
              <a:rPr lang="en-US" sz="2000" b="1" cap="none" dirty="0">
                <a:ln>
                  <a:noFill/>
                </a:ln>
                <a:solidFill>
                  <a:schemeClr val="accent4"/>
                </a:solidFill>
                <a:effectLst/>
              </a:rPr>
              <a:t> 5%</a:t>
            </a:r>
            <a:r>
              <a:rPr lang="en-US" sz="2000" b="1" cap="none" dirty="0">
                <a:ln>
                  <a:noFill/>
                </a:ln>
                <a:solidFill>
                  <a:schemeClr val="bg1"/>
                </a:solidFill>
                <a:effectLst/>
              </a:rPr>
              <a:t> 6</a:t>
            </a:r>
            <a:r>
              <a:rPr lang="en-US" sz="2000" b="1" cap="none" baseline="30000" dirty="0">
                <a:ln>
                  <a:noFill/>
                </a:ln>
                <a:solidFill>
                  <a:schemeClr val="bg1"/>
                </a:solidFill>
                <a:effectLst/>
              </a:rPr>
              <a:t>th</a:t>
            </a:r>
            <a:r>
              <a:rPr lang="en-US" sz="2000" b="1" cap="none" dirty="0">
                <a:ln>
                  <a:noFill/>
                </a:ln>
                <a:solidFill>
                  <a:schemeClr val="bg1"/>
                </a:solidFill>
                <a:effectLst/>
              </a:rPr>
              <a:t> Gen, </a:t>
            </a:r>
            <a:r>
              <a:rPr lang="en-US" sz="2000" b="1" cap="none" dirty="0">
                <a:ln>
                  <a:noFill/>
                </a:ln>
                <a:solidFill>
                  <a:schemeClr val="accent4"/>
                </a:solidFill>
                <a:effectLst/>
              </a:rPr>
              <a:t>5%</a:t>
            </a:r>
            <a:r>
              <a:rPr lang="en-US" sz="2000" b="1" cap="none" dirty="0">
                <a:ln>
                  <a:noFill/>
                </a:ln>
                <a:solidFill>
                  <a:schemeClr val="bg1"/>
                </a:solidFill>
                <a:effectLst/>
              </a:rPr>
              <a:t> 7</a:t>
            </a:r>
            <a:r>
              <a:rPr lang="en-US" sz="2000" b="1" cap="none" baseline="30000" dirty="0">
                <a:ln>
                  <a:noFill/>
                </a:ln>
                <a:solidFill>
                  <a:schemeClr val="bg1"/>
                </a:solidFill>
                <a:effectLst/>
              </a:rPr>
              <a:t>th</a:t>
            </a:r>
            <a:r>
              <a:rPr lang="en-US" sz="2000" b="1" cap="none" dirty="0">
                <a:ln>
                  <a:noFill/>
                </a:ln>
                <a:solidFill>
                  <a:schemeClr val="bg1"/>
                </a:solidFill>
                <a:effectLst/>
              </a:rPr>
              <a:t> Gen, </a:t>
            </a:r>
            <a:r>
              <a:rPr lang="en-US" sz="2000" b="1" cap="none" dirty="0">
                <a:ln>
                  <a:noFill/>
                </a:ln>
                <a:solidFill>
                  <a:schemeClr val="accent4"/>
                </a:solidFill>
                <a:effectLst/>
              </a:rPr>
              <a:t>3%</a:t>
            </a:r>
            <a:r>
              <a:rPr lang="en-US" sz="2000" b="1" cap="none" dirty="0">
                <a:ln>
                  <a:noFill/>
                </a:ln>
                <a:solidFill>
                  <a:schemeClr val="bg1"/>
                </a:solidFill>
                <a:effectLst/>
              </a:rPr>
              <a:t> 8</a:t>
            </a:r>
            <a:r>
              <a:rPr lang="en-US" sz="2000" b="1" cap="none" baseline="30000" dirty="0">
                <a:ln>
                  <a:noFill/>
                </a:ln>
                <a:solidFill>
                  <a:schemeClr val="bg1"/>
                </a:solidFill>
                <a:effectLst/>
              </a:rPr>
              <a:t>th</a:t>
            </a:r>
            <a:r>
              <a:rPr lang="en-US" sz="2000" b="1" cap="none" dirty="0">
                <a:ln>
                  <a:noFill/>
                </a:ln>
                <a:solidFill>
                  <a:schemeClr val="bg1"/>
                </a:solidFill>
                <a:effectLst/>
              </a:rPr>
              <a:t> Gen to 10</a:t>
            </a:r>
            <a:r>
              <a:rPr lang="en-US" sz="2000" b="1" cap="none" baseline="30000" dirty="0">
                <a:ln>
                  <a:noFill/>
                </a:ln>
                <a:solidFill>
                  <a:schemeClr val="bg1"/>
                </a:solidFill>
                <a:effectLst/>
              </a:rPr>
              <a:t>th</a:t>
            </a:r>
            <a:r>
              <a:rPr lang="en-US" sz="2000" b="1" cap="none" dirty="0">
                <a:ln>
                  <a:noFill/>
                </a:ln>
                <a:solidFill>
                  <a:schemeClr val="bg1"/>
                </a:solidFill>
                <a:effectLst/>
              </a:rPr>
              <a:t> GEN </a:t>
            </a:r>
          </a:p>
          <a:p>
            <a:pPr marL="285750" indent="-285750" algn="l">
              <a:buFontTx/>
              <a:buChar char="-"/>
            </a:pPr>
            <a:r>
              <a:rPr lang="en-US" sz="2000" b="1" cap="none" dirty="0">
                <a:ln>
                  <a:noFill/>
                </a:ln>
                <a:solidFill>
                  <a:srgbClr val="FF0000"/>
                </a:solidFill>
                <a:effectLst/>
              </a:rPr>
              <a:t>New</a:t>
            </a:r>
            <a:r>
              <a:rPr lang="en-US" sz="2000" b="1" cap="none" dirty="0">
                <a:ln>
                  <a:noFill/>
                </a:ln>
                <a:solidFill>
                  <a:srgbClr val="FFC000"/>
                </a:solidFill>
                <a:effectLst/>
              </a:rPr>
              <a:t> Weekly </a:t>
            </a:r>
            <a:r>
              <a:rPr lang="en-US" sz="2000" b="1" cap="none" dirty="0">
                <a:ln>
                  <a:noFill/>
                </a:ln>
                <a:solidFill>
                  <a:schemeClr val="bg1"/>
                </a:solidFill>
                <a:effectLst/>
              </a:rPr>
              <a:t>Matching Package Bonus - </a:t>
            </a:r>
            <a:r>
              <a:rPr lang="en-US" sz="2000" b="1" cap="none" dirty="0">
                <a:ln>
                  <a:noFill/>
                </a:ln>
                <a:solidFill>
                  <a:schemeClr val="accent4"/>
                </a:solidFill>
                <a:effectLst/>
              </a:rPr>
              <a:t>10% </a:t>
            </a:r>
            <a:r>
              <a:rPr lang="en-US" sz="2000" b="1" cap="none" dirty="0">
                <a:ln>
                  <a:noFill/>
                </a:ln>
                <a:solidFill>
                  <a:schemeClr val="bg1"/>
                </a:solidFill>
                <a:effectLst/>
              </a:rPr>
              <a:t>2</a:t>
            </a:r>
            <a:r>
              <a:rPr lang="en-US" sz="2000" b="1" cap="none" baseline="30000" dirty="0">
                <a:ln>
                  <a:noFill/>
                </a:ln>
                <a:solidFill>
                  <a:schemeClr val="bg1"/>
                </a:solidFill>
                <a:effectLst/>
              </a:rPr>
              <a:t>ND</a:t>
            </a:r>
            <a:r>
              <a:rPr lang="en-US" sz="2000" b="1" cap="none" dirty="0">
                <a:ln>
                  <a:noFill/>
                </a:ln>
                <a:solidFill>
                  <a:schemeClr val="bg1"/>
                </a:solidFill>
                <a:effectLst/>
              </a:rPr>
              <a:t> GEN, </a:t>
            </a:r>
            <a:r>
              <a:rPr lang="en-US" sz="2000" b="1" cap="none" dirty="0">
                <a:ln>
                  <a:noFill/>
                </a:ln>
                <a:solidFill>
                  <a:schemeClr val="accent4"/>
                </a:solidFill>
                <a:effectLst/>
              </a:rPr>
              <a:t>10%</a:t>
            </a:r>
            <a:r>
              <a:rPr lang="en-US" sz="2000" b="1" cap="none" dirty="0">
                <a:ln>
                  <a:noFill/>
                </a:ln>
                <a:solidFill>
                  <a:schemeClr val="bg1"/>
                </a:solidFill>
                <a:effectLst/>
              </a:rPr>
              <a:t> 3</a:t>
            </a:r>
            <a:r>
              <a:rPr lang="en-US" sz="2000" b="1" cap="none" baseline="30000" dirty="0">
                <a:ln>
                  <a:noFill/>
                </a:ln>
                <a:solidFill>
                  <a:schemeClr val="bg1"/>
                </a:solidFill>
                <a:effectLst/>
              </a:rPr>
              <a:t>rd</a:t>
            </a:r>
            <a:r>
              <a:rPr lang="en-US" sz="2000" b="1" cap="none" dirty="0">
                <a:ln>
                  <a:noFill/>
                </a:ln>
                <a:solidFill>
                  <a:schemeClr val="bg1"/>
                </a:solidFill>
                <a:effectLst/>
              </a:rPr>
              <a:t> GEN, </a:t>
            </a:r>
            <a:r>
              <a:rPr lang="en-US" sz="2000" b="1" cap="none" dirty="0">
                <a:ln>
                  <a:noFill/>
                </a:ln>
                <a:solidFill>
                  <a:schemeClr val="accent4"/>
                </a:solidFill>
                <a:effectLst/>
              </a:rPr>
              <a:t>10%</a:t>
            </a:r>
            <a:r>
              <a:rPr lang="en-US" sz="2000" b="1" cap="none" dirty="0">
                <a:ln>
                  <a:noFill/>
                </a:ln>
                <a:solidFill>
                  <a:schemeClr val="bg1"/>
                </a:solidFill>
                <a:effectLst/>
              </a:rPr>
              <a:t> 4</a:t>
            </a:r>
            <a:r>
              <a:rPr lang="en-US" sz="2000" b="1" cap="none" baseline="30000" dirty="0">
                <a:ln>
                  <a:noFill/>
                </a:ln>
                <a:solidFill>
                  <a:schemeClr val="bg1"/>
                </a:solidFill>
                <a:effectLst/>
              </a:rPr>
              <a:t>th</a:t>
            </a:r>
            <a:r>
              <a:rPr lang="en-US" sz="2000" b="1" cap="none" dirty="0">
                <a:ln>
                  <a:noFill/>
                </a:ln>
                <a:solidFill>
                  <a:schemeClr val="bg1"/>
                </a:solidFill>
                <a:effectLst/>
              </a:rPr>
              <a:t> GEN,</a:t>
            </a:r>
            <a:r>
              <a:rPr lang="en-US" sz="2000" b="1" cap="none" dirty="0">
                <a:ln>
                  <a:noFill/>
                </a:ln>
                <a:solidFill>
                  <a:schemeClr val="accent4"/>
                </a:solidFill>
                <a:effectLst/>
              </a:rPr>
              <a:t> 8%</a:t>
            </a:r>
            <a:r>
              <a:rPr lang="en-US" sz="2000" b="1" cap="none" dirty="0">
                <a:ln>
                  <a:noFill/>
                </a:ln>
                <a:solidFill>
                  <a:schemeClr val="bg1"/>
                </a:solidFill>
                <a:effectLst/>
              </a:rPr>
              <a:t> 5</a:t>
            </a:r>
            <a:r>
              <a:rPr lang="en-US" sz="2000" b="1" cap="none" baseline="30000" dirty="0">
                <a:ln>
                  <a:noFill/>
                </a:ln>
                <a:solidFill>
                  <a:schemeClr val="bg1"/>
                </a:solidFill>
                <a:effectLst/>
              </a:rPr>
              <a:t>th</a:t>
            </a:r>
            <a:r>
              <a:rPr lang="en-US" sz="2000" b="1" cap="none" dirty="0">
                <a:ln>
                  <a:noFill/>
                </a:ln>
                <a:solidFill>
                  <a:schemeClr val="bg1"/>
                </a:solidFill>
                <a:effectLst/>
              </a:rPr>
              <a:t> GEN,</a:t>
            </a:r>
            <a:r>
              <a:rPr lang="en-US" sz="2000" b="1" cap="none" dirty="0">
                <a:ln>
                  <a:noFill/>
                </a:ln>
                <a:solidFill>
                  <a:schemeClr val="accent4"/>
                </a:solidFill>
                <a:effectLst/>
              </a:rPr>
              <a:t> 5%</a:t>
            </a:r>
            <a:r>
              <a:rPr lang="en-US" sz="2000" b="1" cap="none" dirty="0">
                <a:ln>
                  <a:noFill/>
                </a:ln>
                <a:solidFill>
                  <a:schemeClr val="bg1"/>
                </a:solidFill>
                <a:effectLst/>
              </a:rPr>
              <a:t> 6</a:t>
            </a:r>
            <a:r>
              <a:rPr lang="en-US" sz="2000" b="1" cap="none" baseline="30000" dirty="0">
                <a:ln>
                  <a:noFill/>
                </a:ln>
                <a:solidFill>
                  <a:schemeClr val="bg1"/>
                </a:solidFill>
                <a:effectLst/>
              </a:rPr>
              <a:t>th</a:t>
            </a:r>
            <a:r>
              <a:rPr lang="en-US" sz="2000" b="1" cap="none" dirty="0">
                <a:ln>
                  <a:noFill/>
                </a:ln>
                <a:solidFill>
                  <a:schemeClr val="bg1"/>
                </a:solidFill>
                <a:effectLst/>
              </a:rPr>
              <a:t> Gen, </a:t>
            </a:r>
            <a:r>
              <a:rPr lang="en-US" sz="2000" b="1" cap="none" dirty="0">
                <a:ln>
                  <a:noFill/>
                </a:ln>
                <a:solidFill>
                  <a:schemeClr val="accent4"/>
                </a:solidFill>
                <a:effectLst/>
              </a:rPr>
              <a:t>5%</a:t>
            </a:r>
            <a:r>
              <a:rPr lang="en-US" sz="2000" b="1" cap="none" dirty="0">
                <a:ln>
                  <a:noFill/>
                </a:ln>
                <a:solidFill>
                  <a:schemeClr val="bg1"/>
                </a:solidFill>
                <a:effectLst/>
              </a:rPr>
              <a:t> 7</a:t>
            </a:r>
            <a:r>
              <a:rPr lang="en-US" sz="2000" b="1" cap="none" baseline="30000" dirty="0">
                <a:ln>
                  <a:noFill/>
                </a:ln>
                <a:solidFill>
                  <a:schemeClr val="bg1"/>
                </a:solidFill>
                <a:effectLst/>
              </a:rPr>
              <a:t>th</a:t>
            </a:r>
            <a:r>
              <a:rPr lang="en-US" sz="2000" b="1" cap="none" dirty="0">
                <a:ln>
                  <a:noFill/>
                </a:ln>
                <a:solidFill>
                  <a:schemeClr val="bg1"/>
                </a:solidFill>
                <a:effectLst/>
              </a:rPr>
              <a:t> Gen, </a:t>
            </a:r>
            <a:r>
              <a:rPr lang="en-US" sz="2000" b="1" cap="none" dirty="0">
                <a:ln>
                  <a:noFill/>
                </a:ln>
                <a:solidFill>
                  <a:schemeClr val="accent4"/>
                </a:solidFill>
                <a:effectLst/>
              </a:rPr>
              <a:t>3%</a:t>
            </a:r>
            <a:r>
              <a:rPr lang="en-US" sz="2000" b="1" cap="none" dirty="0">
                <a:ln>
                  <a:noFill/>
                </a:ln>
                <a:solidFill>
                  <a:schemeClr val="bg1"/>
                </a:solidFill>
                <a:effectLst/>
              </a:rPr>
              <a:t> 8</a:t>
            </a:r>
            <a:r>
              <a:rPr lang="en-US" sz="2000" b="1" cap="none" baseline="30000" dirty="0">
                <a:ln>
                  <a:noFill/>
                </a:ln>
                <a:solidFill>
                  <a:schemeClr val="bg1"/>
                </a:solidFill>
                <a:effectLst/>
              </a:rPr>
              <a:t>th</a:t>
            </a:r>
            <a:r>
              <a:rPr lang="en-US" sz="2000" b="1" cap="none" dirty="0">
                <a:ln>
                  <a:noFill/>
                </a:ln>
                <a:solidFill>
                  <a:schemeClr val="bg1"/>
                </a:solidFill>
                <a:effectLst/>
              </a:rPr>
              <a:t> Gen to 10</a:t>
            </a:r>
            <a:r>
              <a:rPr lang="en-US" sz="2000" b="1" cap="none" baseline="30000" dirty="0">
                <a:ln>
                  <a:noFill/>
                </a:ln>
                <a:solidFill>
                  <a:schemeClr val="bg1"/>
                </a:solidFill>
                <a:effectLst/>
              </a:rPr>
              <a:t>th</a:t>
            </a:r>
            <a:r>
              <a:rPr lang="en-US" sz="2000" b="1" cap="none" dirty="0">
                <a:ln>
                  <a:noFill/>
                </a:ln>
                <a:solidFill>
                  <a:schemeClr val="bg1"/>
                </a:solidFill>
                <a:effectLst/>
              </a:rPr>
              <a:t> GEN </a:t>
            </a:r>
            <a:r>
              <a:rPr lang="en-US" sz="2000" b="1" cap="none" dirty="0">
                <a:ln>
                  <a:noFill/>
                </a:ln>
                <a:solidFill>
                  <a:schemeClr val="accent4"/>
                </a:solidFill>
                <a:effectLst/>
              </a:rPr>
              <a:t> </a:t>
            </a:r>
          </a:p>
          <a:p>
            <a:pPr algn="l"/>
            <a:r>
              <a:rPr lang="en-US" sz="2000" b="1" cap="none" dirty="0">
                <a:ln>
                  <a:noFill/>
                </a:ln>
                <a:solidFill>
                  <a:schemeClr val="accent4"/>
                </a:solidFill>
                <a:effectLst/>
              </a:rPr>
              <a:t>    </a:t>
            </a:r>
            <a:r>
              <a:rPr lang="en-US" sz="2000" b="1" cap="none" dirty="0">
                <a:ln>
                  <a:noFill/>
                </a:ln>
                <a:solidFill>
                  <a:schemeClr val="bg1"/>
                </a:solidFill>
                <a:effectLst/>
              </a:rPr>
              <a:t>(</a:t>
            </a:r>
            <a:r>
              <a:rPr lang="en-US" sz="1400" b="1" cap="none" dirty="0">
                <a:ln>
                  <a:noFill/>
                </a:ln>
                <a:solidFill>
                  <a:srgbClr val="FFFF00"/>
                </a:solidFill>
                <a:effectLst/>
              </a:rPr>
              <a:t>10</a:t>
            </a:r>
            <a:r>
              <a:rPr lang="en-US" sz="1400" b="1" cap="none" baseline="30000" dirty="0">
                <a:ln>
                  <a:noFill/>
                </a:ln>
                <a:solidFill>
                  <a:srgbClr val="FFFF00"/>
                </a:solidFill>
                <a:effectLst/>
              </a:rPr>
              <a:t>TH  </a:t>
            </a:r>
            <a:r>
              <a:rPr lang="en-US" sz="1400" b="1" cap="none" dirty="0">
                <a:ln>
                  <a:noFill/>
                </a:ln>
                <a:solidFill>
                  <a:srgbClr val="FFFF00"/>
                </a:solidFill>
                <a:effectLst/>
              </a:rPr>
              <a:t>GENERATION MAX - Weekly Cycle</a:t>
            </a:r>
            <a:r>
              <a:rPr lang="en-US" sz="2000" b="1" cap="none" dirty="0">
                <a:ln>
                  <a:noFill/>
                </a:ln>
                <a:solidFill>
                  <a:schemeClr val="bg1"/>
                </a:solidFill>
                <a:effectLst/>
              </a:rPr>
              <a:t>)</a:t>
            </a:r>
          </a:p>
          <a:p>
            <a:pPr marL="285750" indent="-285750" algn="l">
              <a:buFontTx/>
              <a:buChar char="-"/>
            </a:pPr>
            <a:r>
              <a:rPr lang="en-US" sz="2000" b="1" cap="none" dirty="0">
                <a:ln>
                  <a:noFill/>
                </a:ln>
                <a:solidFill>
                  <a:schemeClr val="bg1"/>
                </a:solidFill>
                <a:effectLst/>
              </a:rPr>
              <a:t>Monthly Team Bonus Pool </a:t>
            </a:r>
            <a:r>
              <a:rPr lang="en-US" sz="2400" b="1" cap="none" dirty="0">
                <a:ln>
                  <a:noFill/>
                </a:ln>
                <a:solidFill>
                  <a:schemeClr val="accent4"/>
                </a:solidFill>
                <a:effectLst/>
              </a:rPr>
              <a:t>20% </a:t>
            </a:r>
          </a:p>
          <a:p>
            <a:pPr algn="l"/>
            <a:r>
              <a:rPr lang="en-US" sz="2000" b="1" cap="none" dirty="0">
                <a:ln>
                  <a:noFill/>
                </a:ln>
                <a:solidFill>
                  <a:schemeClr val="bg1"/>
                </a:solidFill>
                <a:effectLst/>
              </a:rPr>
              <a:t>    (</a:t>
            </a:r>
            <a:r>
              <a:rPr lang="en-US" sz="1400" b="1" cap="none" dirty="0">
                <a:ln>
                  <a:noFill/>
                </a:ln>
                <a:solidFill>
                  <a:srgbClr val="FFFF00"/>
                </a:solidFill>
                <a:effectLst/>
              </a:rPr>
              <a:t>10</a:t>
            </a:r>
            <a:r>
              <a:rPr lang="en-US" sz="1400" b="1" cap="none" baseline="30000" dirty="0">
                <a:ln>
                  <a:noFill/>
                </a:ln>
                <a:solidFill>
                  <a:srgbClr val="FFFF00"/>
                </a:solidFill>
                <a:effectLst/>
              </a:rPr>
              <a:t>TH </a:t>
            </a:r>
            <a:r>
              <a:rPr lang="en-US" sz="1400" b="1" cap="none" dirty="0">
                <a:ln>
                  <a:noFill/>
                </a:ln>
                <a:solidFill>
                  <a:srgbClr val="FFFF00"/>
                </a:solidFill>
                <a:effectLst/>
              </a:rPr>
              <a:t>GENERATION MAX – From Active Monthly Subscriptions Only</a:t>
            </a:r>
            <a:r>
              <a:rPr lang="en-US" sz="2000" b="1" cap="none" dirty="0">
                <a:ln>
                  <a:noFill/>
                </a:ln>
                <a:solidFill>
                  <a:schemeClr val="bg1"/>
                </a:solidFill>
                <a:effectLst/>
              </a:rPr>
              <a:t>)</a:t>
            </a:r>
          </a:p>
          <a:p>
            <a:pPr marL="285750" indent="-285750" algn="l">
              <a:buFontTx/>
              <a:buChar char="-"/>
            </a:pPr>
            <a:r>
              <a:rPr lang="en-US" sz="2000" b="1" cap="none" dirty="0">
                <a:ln>
                  <a:noFill/>
                </a:ln>
                <a:solidFill>
                  <a:schemeClr val="bg1"/>
                </a:solidFill>
                <a:effectLst/>
              </a:rPr>
              <a:t>Yearly Team Bonus Pool </a:t>
            </a:r>
            <a:r>
              <a:rPr lang="en-US" sz="2400" b="1" cap="none" dirty="0">
                <a:ln>
                  <a:noFill/>
                </a:ln>
                <a:solidFill>
                  <a:schemeClr val="accent4"/>
                </a:solidFill>
                <a:effectLst/>
              </a:rPr>
              <a:t>30% </a:t>
            </a:r>
          </a:p>
          <a:p>
            <a:pPr algn="l"/>
            <a:r>
              <a:rPr lang="en-US" sz="2000" b="1" cap="none" dirty="0">
                <a:ln>
                  <a:noFill/>
                </a:ln>
                <a:solidFill>
                  <a:schemeClr val="bg1"/>
                </a:solidFill>
                <a:effectLst/>
              </a:rPr>
              <a:t>    (</a:t>
            </a:r>
            <a:r>
              <a:rPr lang="en-US" sz="1400" b="1" cap="none" dirty="0">
                <a:ln>
                  <a:noFill/>
                </a:ln>
                <a:solidFill>
                  <a:srgbClr val="FFFF00"/>
                </a:solidFill>
                <a:effectLst/>
              </a:rPr>
              <a:t>10</a:t>
            </a:r>
            <a:r>
              <a:rPr lang="en-US" sz="1400" b="1" cap="none" baseline="30000" dirty="0">
                <a:ln>
                  <a:noFill/>
                </a:ln>
                <a:solidFill>
                  <a:srgbClr val="FFFF00"/>
                </a:solidFill>
                <a:effectLst/>
              </a:rPr>
              <a:t>TH </a:t>
            </a:r>
            <a:r>
              <a:rPr lang="en-US" sz="1400" b="1" cap="none" dirty="0">
                <a:ln>
                  <a:noFill/>
                </a:ln>
                <a:solidFill>
                  <a:srgbClr val="FFFF00"/>
                </a:solidFill>
                <a:effectLst/>
              </a:rPr>
              <a:t>GENERATION MAX - From Active Monthly Subscriptions Only</a:t>
            </a:r>
            <a:r>
              <a:rPr lang="en-US" sz="2000" b="1" cap="none" dirty="0">
                <a:ln>
                  <a:noFill/>
                </a:ln>
                <a:solidFill>
                  <a:schemeClr val="bg1"/>
                </a:solidFill>
                <a:effectLst/>
              </a:rPr>
              <a:t>)</a:t>
            </a:r>
          </a:p>
          <a:p>
            <a:pPr marL="285750" indent="-285750" algn="l">
              <a:buFontTx/>
              <a:buChar char="-"/>
            </a:pPr>
            <a:r>
              <a:rPr lang="en-US" sz="2000" b="1" cap="none" dirty="0">
                <a:ln>
                  <a:noFill/>
                </a:ln>
                <a:solidFill>
                  <a:schemeClr val="bg1"/>
                </a:solidFill>
                <a:effectLst/>
              </a:rPr>
              <a:t>Receive Cryptocurrency worth of </a:t>
            </a:r>
            <a:r>
              <a:rPr lang="en-US" sz="2400" b="1" cap="none" dirty="0">
                <a:ln>
                  <a:noFill/>
                </a:ln>
                <a:solidFill>
                  <a:schemeClr val="accent4"/>
                </a:solidFill>
                <a:effectLst/>
              </a:rPr>
              <a:t>IJC 1,000,000 </a:t>
            </a:r>
          </a:p>
          <a:p>
            <a:pPr marL="285750" indent="-285750" algn="l">
              <a:buFontTx/>
              <a:buChar char="-"/>
            </a:pPr>
            <a:r>
              <a:rPr lang="en-US" sz="2400" b="1" cap="none" dirty="0">
                <a:ln>
                  <a:noFill/>
                </a:ln>
                <a:solidFill>
                  <a:schemeClr val="accent4"/>
                </a:solidFill>
                <a:effectLst/>
              </a:rPr>
              <a:t>BMW </a:t>
            </a:r>
            <a:r>
              <a:rPr lang="en-US" sz="2000" b="1" cap="none" dirty="0">
                <a:ln>
                  <a:noFill/>
                </a:ln>
                <a:solidFill>
                  <a:schemeClr val="bg1"/>
                </a:solidFill>
                <a:effectLst/>
              </a:rPr>
              <a:t>CAR Allowance, any of your choice MUST be BLUE! - </a:t>
            </a:r>
            <a:r>
              <a:rPr lang="en-US" sz="2000" b="1" cap="none" dirty="0">
                <a:ln>
                  <a:noFill/>
                </a:ln>
                <a:solidFill>
                  <a:schemeClr val="accent4"/>
                </a:solidFill>
                <a:effectLst/>
              </a:rPr>
              <a:t>$800</a:t>
            </a:r>
          </a:p>
          <a:p>
            <a:pPr marL="285750" indent="-285750" algn="l">
              <a:buFontTx/>
              <a:buChar char="-"/>
            </a:pPr>
            <a:r>
              <a:rPr lang="en-US" sz="2000" b="1" cap="none" dirty="0">
                <a:ln>
                  <a:noFill/>
                </a:ln>
                <a:solidFill>
                  <a:schemeClr val="accent4"/>
                </a:solidFill>
                <a:effectLst/>
              </a:rPr>
              <a:t>25,000 </a:t>
            </a:r>
            <a:r>
              <a:rPr lang="en-US" sz="2000" b="1" cap="none" dirty="0">
                <a:ln>
                  <a:noFill/>
                </a:ln>
                <a:solidFill>
                  <a:schemeClr val="bg1"/>
                </a:solidFill>
                <a:effectLst/>
              </a:rPr>
              <a:t>Class A Company Stocks</a:t>
            </a:r>
            <a:endParaRPr lang="en-US" sz="1800" b="1" cap="none" dirty="0">
              <a:ln>
                <a:noFill/>
              </a:ln>
              <a:solidFill>
                <a:schemeClr val="bg1"/>
              </a:solidFill>
              <a:effectLst/>
            </a:endParaRPr>
          </a:p>
        </p:txBody>
      </p:sp>
      <p:pic>
        <p:nvPicPr>
          <p:cNvPr id="22" name="Picture 21">
            <a:extLst>
              <a:ext uri="{FF2B5EF4-FFF2-40B4-BE49-F238E27FC236}">
                <a16:creationId xmlns:a16="http://schemas.microsoft.com/office/drawing/2014/main" id="{57A16E78-51D4-4ED9-B4CD-539199C65BC4}"/>
              </a:ext>
            </a:extLst>
          </p:cNvPr>
          <p:cNvPicPr>
            <a:picLocks noChangeAspect="1"/>
          </p:cNvPicPr>
          <p:nvPr/>
        </p:nvPicPr>
        <p:blipFill>
          <a:blip r:embed="rId5"/>
          <a:stretch>
            <a:fillRect/>
          </a:stretch>
        </p:blipFill>
        <p:spPr>
          <a:xfrm>
            <a:off x="8630127" y="1772933"/>
            <a:ext cx="2676585" cy="2453537"/>
          </a:xfrm>
          <a:prstGeom prst="rect">
            <a:avLst/>
          </a:prstGeom>
        </p:spPr>
      </p:pic>
      <p:pic>
        <p:nvPicPr>
          <p:cNvPr id="23" name="Picture 22">
            <a:extLst>
              <a:ext uri="{FF2B5EF4-FFF2-40B4-BE49-F238E27FC236}">
                <a16:creationId xmlns:a16="http://schemas.microsoft.com/office/drawing/2014/main" id="{9C1B0AE1-67CF-4A9A-9F5B-00E216C39A70}"/>
              </a:ext>
            </a:extLst>
          </p:cNvPr>
          <p:cNvPicPr>
            <a:picLocks noChangeAspect="1"/>
          </p:cNvPicPr>
          <p:nvPr/>
        </p:nvPicPr>
        <p:blipFill>
          <a:blip r:embed="rId6"/>
          <a:stretch>
            <a:fillRect/>
          </a:stretch>
        </p:blipFill>
        <p:spPr>
          <a:xfrm>
            <a:off x="8031982" y="3191680"/>
            <a:ext cx="1270938" cy="1694585"/>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5AA407B7-902C-4569-B242-C6F7CC6E4DFC}"/>
              </a:ext>
            </a:extLst>
          </p:cNvPr>
          <p:cNvPicPr>
            <a:picLocks noChangeAspect="1"/>
          </p:cNvPicPr>
          <p:nvPr/>
        </p:nvPicPr>
        <p:blipFill>
          <a:blip r:embed="rId7"/>
          <a:stretch>
            <a:fillRect/>
          </a:stretch>
        </p:blipFill>
        <p:spPr>
          <a:xfrm>
            <a:off x="9860736" y="3766790"/>
            <a:ext cx="215366" cy="216084"/>
          </a:xfrm>
          <a:prstGeom prst="rect">
            <a:avLst/>
          </a:prstGeom>
        </p:spPr>
      </p:pic>
      <p:pic>
        <p:nvPicPr>
          <p:cNvPr id="25" name="Picture 24">
            <a:extLst>
              <a:ext uri="{FF2B5EF4-FFF2-40B4-BE49-F238E27FC236}">
                <a16:creationId xmlns:a16="http://schemas.microsoft.com/office/drawing/2014/main" id="{5B706226-9DCC-4F28-9D9C-615638B4BB00}"/>
              </a:ext>
            </a:extLst>
          </p:cNvPr>
          <p:cNvPicPr>
            <a:picLocks noChangeAspect="1"/>
          </p:cNvPicPr>
          <p:nvPr/>
        </p:nvPicPr>
        <p:blipFill>
          <a:blip r:embed="rId7"/>
          <a:stretch>
            <a:fillRect/>
          </a:stretch>
        </p:blipFill>
        <p:spPr>
          <a:xfrm>
            <a:off x="10693621" y="3066802"/>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a:extLst>
              <a:ext uri="{FF2B5EF4-FFF2-40B4-BE49-F238E27FC236}">
                <a16:creationId xmlns:a16="http://schemas.microsoft.com/office/drawing/2014/main" id="{000CB9EE-5771-4639-8E46-6B341BFB5045}"/>
              </a:ext>
            </a:extLst>
          </p:cNvPr>
          <p:cNvPicPr>
            <a:picLocks noChangeAspect="1"/>
          </p:cNvPicPr>
          <p:nvPr/>
        </p:nvPicPr>
        <p:blipFill>
          <a:blip r:embed="rId7"/>
          <a:stretch>
            <a:fillRect/>
          </a:stretch>
        </p:blipFill>
        <p:spPr>
          <a:xfrm>
            <a:off x="8956166" y="3066802"/>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a:extLst>
              <a:ext uri="{FF2B5EF4-FFF2-40B4-BE49-F238E27FC236}">
                <a16:creationId xmlns:a16="http://schemas.microsoft.com/office/drawing/2014/main" id="{46A08960-7456-452D-89D7-E55968932950}"/>
              </a:ext>
            </a:extLst>
          </p:cNvPr>
          <p:cNvPicPr>
            <a:picLocks noChangeAspect="1"/>
          </p:cNvPicPr>
          <p:nvPr/>
        </p:nvPicPr>
        <p:blipFill>
          <a:blip r:embed="rId7"/>
          <a:stretch>
            <a:fillRect/>
          </a:stretch>
        </p:blipFill>
        <p:spPr>
          <a:xfrm>
            <a:off x="10768050" y="2667683"/>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a:extLst>
              <a:ext uri="{FF2B5EF4-FFF2-40B4-BE49-F238E27FC236}">
                <a16:creationId xmlns:a16="http://schemas.microsoft.com/office/drawing/2014/main" id="{197C7084-CDF4-4CEF-9633-1B20149AF7CE}"/>
              </a:ext>
            </a:extLst>
          </p:cNvPr>
          <p:cNvPicPr>
            <a:picLocks noChangeAspect="1"/>
          </p:cNvPicPr>
          <p:nvPr/>
        </p:nvPicPr>
        <p:blipFill>
          <a:blip r:embed="rId7"/>
          <a:stretch>
            <a:fillRect/>
          </a:stretch>
        </p:blipFill>
        <p:spPr>
          <a:xfrm>
            <a:off x="8892368" y="2667683"/>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a:extLst>
              <a:ext uri="{FF2B5EF4-FFF2-40B4-BE49-F238E27FC236}">
                <a16:creationId xmlns:a16="http://schemas.microsoft.com/office/drawing/2014/main" id="{9F08F94A-0122-42E6-B3DE-73C795B59C0D}"/>
              </a:ext>
            </a:extLst>
          </p:cNvPr>
          <p:cNvPicPr>
            <a:picLocks noChangeAspect="1"/>
          </p:cNvPicPr>
          <p:nvPr/>
        </p:nvPicPr>
        <p:blipFill>
          <a:blip r:embed="rId7"/>
          <a:stretch>
            <a:fillRect/>
          </a:stretch>
        </p:blipFill>
        <p:spPr>
          <a:xfrm>
            <a:off x="10534126" y="3461165"/>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a:extLst>
              <a:ext uri="{FF2B5EF4-FFF2-40B4-BE49-F238E27FC236}">
                <a16:creationId xmlns:a16="http://schemas.microsoft.com/office/drawing/2014/main" id="{C83DF0F7-108B-4524-B341-D6FA2BA8E751}"/>
              </a:ext>
            </a:extLst>
          </p:cNvPr>
          <p:cNvPicPr>
            <a:picLocks noChangeAspect="1"/>
          </p:cNvPicPr>
          <p:nvPr/>
        </p:nvPicPr>
        <p:blipFill>
          <a:blip r:embed="rId7"/>
          <a:stretch>
            <a:fillRect/>
          </a:stretch>
        </p:blipFill>
        <p:spPr>
          <a:xfrm>
            <a:off x="9158193" y="3461165"/>
            <a:ext cx="260301" cy="261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EC1A0875-CFEE-487E-8778-9CB011CABCB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44876" y="5387342"/>
            <a:ext cx="2667884" cy="1250333"/>
          </a:xfrm>
          <a:prstGeom prst="rect">
            <a:avLst/>
          </a:prstGeom>
        </p:spPr>
      </p:pic>
      <p:pic>
        <p:nvPicPr>
          <p:cNvPr id="31" name="Picture 30">
            <a:extLst>
              <a:ext uri="{FF2B5EF4-FFF2-40B4-BE49-F238E27FC236}">
                <a16:creationId xmlns:a16="http://schemas.microsoft.com/office/drawing/2014/main" id="{33F8CBA1-E7D2-4DEA-8DAB-BCCA9BBA632A}"/>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228480" y="4131402"/>
            <a:ext cx="1474253" cy="1402383"/>
          </a:xfrm>
          <a:prstGeom prst="rect">
            <a:avLst/>
          </a:prstGeom>
        </p:spPr>
      </p:pic>
      <p:sp>
        <p:nvSpPr>
          <p:cNvPr id="17" name="Oval 16">
            <a:extLst>
              <a:ext uri="{FF2B5EF4-FFF2-40B4-BE49-F238E27FC236}">
                <a16:creationId xmlns:a16="http://schemas.microsoft.com/office/drawing/2014/main" id="{43BB7356-D8D4-4239-B91E-CAC0C223CD5C}"/>
              </a:ext>
            </a:extLst>
          </p:cNvPr>
          <p:cNvSpPr/>
          <p:nvPr/>
        </p:nvSpPr>
        <p:spPr>
          <a:xfrm>
            <a:off x="10500513" y="5148147"/>
            <a:ext cx="1437781" cy="1433074"/>
          </a:xfrm>
          <a:prstGeom prst="ellipse">
            <a:avLst/>
          </a:prstGeom>
          <a:ln/>
        </p:spPr>
        <p:style>
          <a:lnRef idx="0">
            <a:schemeClr val="dk1"/>
          </a:lnRef>
          <a:fillRef idx="3">
            <a:schemeClr val="dk1"/>
          </a:fillRef>
          <a:effectRef idx="3">
            <a:schemeClr val="dk1"/>
          </a:effectRef>
          <a:fontRef idx="minor">
            <a:schemeClr val="lt1"/>
          </a:fontRef>
        </p:style>
        <p:txBody>
          <a:bodyPr wrap="none" rtlCol="0" anchor="ctr">
            <a:noAutofit/>
          </a:bodyPr>
          <a:lstStyle/>
          <a:p>
            <a:pPr algn="ctr"/>
            <a:r>
              <a:rPr lang="en-US" b="1" dirty="0">
                <a:solidFill>
                  <a:srgbClr val="DC5924"/>
                </a:solidFill>
              </a:rPr>
              <a:t>25,000</a:t>
            </a:r>
          </a:p>
          <a:p>
            <a:pPr algn="ctr"/>
            <a:r>
              <a:rPr lang="en-US" sz="1400" b="1" dirty="0">
                <a:solidFill>
                  <a:schemeClr val="accent6"/>
                </a:solidFill>
              </a:rPr>
              <a:t>CLASS A</a:t>
            </a:r>
          </a:p>
          <a:p>
            <a:pPr algn="ctr"/>
            <a:r>
              <a:rPr lang="en-US" sz="1400" b="1" dirty="0">
                <a:solidFill>
                  <a:schemeClr val="accent6"/>
                </a:solidFill>
              </a:rPr>
              <a:t>COMPANY</a:t>
            </a:r>
          </a:p>
          <a:p>
            <a:pPr algn="ctr"/>
            <a:r>
              <a:rPr lang="en-US" sz="1400" b="1" dirty="0">
                <a:solidFill>
                  <a:schemeClr val="accent6"/>
                </a:solidFill>
              </a:rPr>
              <a:t>SHARES</a:t>
            </a:r>
          </a:p>
        </p:txBody>
      </p:sp>
      <p:pic>
        <p:nvPicPr>
          <p:cNvPr id="19" name="Picture 18">
            <a:extLst>
              <a:ext uri="{FF2B5EF4-FFF2-40B4-BE49-F238E27FC236}">
                <a16:creationId xmlns:a16="http://schemas.microsoft.com/office/drawing/2014/main" id="{CD22FC41-1DAC-48C3-B214-F430EED3C3D6}"/>
              </a:ext>
            </a:extLst>
          </p:cNvPr>
          <p:cNvPicPr>
            <a:picLocks noChangeAspect="1"/>
          </p:cNvPicPr>
          <p:nvPr/>
        </p:nvPicPr>
        <p:blipFill>
          <a:blip r:embed="rId4"/>
          <a:stretch>
            <a:fillRect/>
          </a:stretch>
        </p:blipFill>
        <p:spPr>
          <a:xfrm>
            <a:off x="59557" y="6406569"/>
            <a:ext cx="1311075" cy="381523"/>
          </a:xfrm>
          <a:prstGeom prst="rect">
            <a:avLst/>
          </a:prstGeom>
        </p:spPr>
      </p:pic>
      <p:sp>
        <p:nvSpPr>
          <p:cNvPr id="21" name="Title 1">
            <a:extLst>
              <a:ext uri="{FF2B5EF4-FFF2-40B4-BE49-F238E27FC236}">
                <a16:creationId xmlns:a16="http://schemas.microsoft.com/office/drawing/2014/main" id="{800C161D-6942-442C-A0F8-47BB4DD4E35A}"/>
              </a:ext>
            </a:extLst>
          </p:cNvPr>
          <p:cNvSpPr txBox="1">
            <a:spLocks/>
          </p:cNvSpPr>
          <p:nvPr/>
        </p:nvSpPr>
        <p:spPr>
          <a:xfrm>
            <a:off x="3927630" y="6517250"/>
            <a:ext cx="4336737" cy="270842"/>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cap="none" dirty="0">
                <a:ln>
                  <a:noFill/>
                </a:ln>
                <a:solidFill>
                  <a:schemeClr val="bg1">
                    <a:lumMod val="75000"/>
                  </a:schemeClr>
                </a:solidFill>
                <a:effectLst/>
              </a:rPr>
              <a:t>For More Details, Please Read Advanced Comp Plan Section</a:t>
            </a:r>
          </a:p>
        </p:txBody>
      </p:sp>
    </p:spTree>
    <p:extLst>
      <p:ext uri="{BB962C8B-B14F-4D97-AF65-F5344CB8AC3E}">
        <p14:creationId xmlns:p14="http://schemas.microsoft.com/office/powerpoint/2010/main" val="1351041174"/>
      </p:ext>
    </p:extLst>
  </p:cSld>
  <p:clrMapOvr>
    <a:masterClrMapping/>
  </p:clrMapOvr>
  <p:transition spd="slow">
    <p:push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A0B89B6-BFFF-4933-AFE0-167B7DEF3F52}"/>
              </a:ext>
            </a:extLst>
          </p:cNvPr>
          <p:cNvCxnSpPr>
            <a:cxnSpLocks/>
          </p:cNvCxnSpPr>
          <p:nvPr/>
        </p:nvCxnSpPr>
        <p:spPr>
          <a:xfrm>
            <a:off x="8312598" y="3349832"/>
            <a:ext cx="929238" cy="61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5F3FFFA-A2FD-4B2B-AEEC-FD8D2B10EDCD}"/>
              </a:ext>
            </a:extLst>
          </p:cNvPr>
          <p:cNvCxnSpPr>
            <a:cxnSpLocks/>
          </p:cNvCxnSpPr>
          <p:nvPr/>
        </p:nvCxnSpPr>
        <p:spPr>
          <a:xfrm flipH="1">
            <a:off x="2823823" y="3346172"/>
            <a:ext cx="795118" cy="156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E05286A-5676-41F3-B6C1-34429F0872D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65" name="Freeform: Shape 64"/>
          <p:cNvSpPr>
            <a:spLocks noChangeAspect="1"/>
          </p:cNvSpPr>
          <p:nvPr/>
        </p:nvSpPr>
        <p:spPr>
          <a:xfrm>
            <a:off x="3668991" y="-2152192"/>
            <a:ext cx="4728754" cy="3949786"/>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3986726" y="-242192"/>
            <a:ext cx="4083304" cy="1353083"/>
          </a:xfrm>
        </p:spPr>
        <p:txBody>
          <a:bodyPr/>
          <a:lstStyle/>
          <a:p>
            <a:r>
              <a:rPr lang="en-US" b="1" i="1" dirty="0">
                <a:latin typeface="28 Days Later" panose="020B0603050302020204" pitchFamily="34" charset="0"/>
              </a:rPr>
              <a:t>Accumulate Points</a:t>
            </a:r>
            <a:r>
              <a:rPr lang="en-US" b="1" i="1" dirty="0">
                <a:latin typeface="Adobe Caslon Pro" panose="0205050205050A020403" pitchFamily="18" charset="0"/>
              </a:rPr>
              <a:t>,</a:t>
            </a:r>
            <a:br>
              <a:rPr lang="en-US" b="1" i="1" dirty="0">
                <a:latin typeface="28 Days Later" panose="020B0603050302020204" pitchFamily="34" charset="0"/>
              </a:rPr>
            </a:br>
            <a:r>
              <a:rPr lang="en-US" b="1" i="1" dirty="0">
                <a:solidFill>
                  <a:srgbClr val="FFC000"/>
                </a:solidFill>
                <a:latin typeface="28 Days Later" panose="020B0603050302020204" pitchFamily="34" charset="0"/>
              </a:rPr>
              <a:t>be there faster</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18</a:t>
            </a:fld>
            <a:endParaRPr lang="en-US"/>
          </a:p>
        </p:txBody>
      </p:sp>
      <p:cxnSp>
        <p:nvCxnSpPr>
          <p:cNvPr id="13" name="Straight Connector 12">
            <a:extLst>
              <a:ext uri="{FF2B5EF4-FFF2-40B4-BE49-F238E27FC236}">
                <a16:creationId xmlns:a16="http://schemas.microsoft.com/office/drawing/2014/main" id="{E8FA28E6-194D-4A26-84E1-8D1C5AE00EF4}"/>
              </a:ext>
            </a:extLst>
          </p:cNvPr>
          <p:cNvCxnSpPr>
            <a:cxnSpLocks/>
          </p:cNvCxnSpPr>
          <p:nvPr/>
        </p:nvCxnSpPr>
        <p:spPr>
          <a:xfrm>
            <a:off x="1920631" y="1200933"/>
            <a:ext cx="388969" cy="4059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1BFE81-D694-4863-B29B-6AA08D5E9DD3}"/>
              </a:ext>
            </a:extLst>
          </p:cNvPr>
          <p:cNvCxnSpPr>
            <a:cxnSpLocks/>
          </p:cNvCxnSpPr>
          <p:nvPr/>
        </p:nvCxnSpPr>
        <p:spPr>
          <a:xfrm>
            <a:off x="2315744" y="3197157"/>
            <a:ext cx="493031" cy="302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A98029-536A-4A33-9B4E-58402F9A4B34}"/>
              </a:ext>
            </a:extLst>
          </p:cNvPr>
          <p:cNvCxnSpPr>
            <a:cxnSpLocks/>
          </p:cNvCxnSpPr>
          <p:nvPr/>
        </p:nvCxnSpPr>
        <p:spPr>
          <a:xfrm flipV="1">
            <a:off x="2041370" y="3528653"/>
            <a:ext cx="734749" cy="310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796597-B02F-4132-B253-8F55AE2FC3A1}"/>
              </a:ext>
            </a:extLst>
          </p:cNvPr>
          <p:cNvCxnSpPr>
            <a:cxnSpLocks/>
          </p:cNvCxnSpPr>
          <p:nvPr/>
        </p:nvCxnSpPr>
        <p:spPr>
          <a:xfrm flipV="1">
            <a:off x="1505654" y="1610872"/>
            <a:ext cx="829954" cy="630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DD64DA-3EB3-488D-A8A3-D5EC26261F10}"/>
              </a:ext>
            </a:extLst>
          </p:cNvPr>
          <p:cNvCxnSpPr>
            <a:cxnSpLocks/>
          </p:cNvCxnSpPr>
          <p:nvPr/>
        </p:nvCxnSpPr>
        <p:spPr>
          <a:xfrm>
            <a:off x="9231488" y="3417642"/>
            <a:ext cx="495168" cy="3647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1BE8C7-60C1-44EE-8E44-CB5AAEAF3D4A}"/>
              </a:ext>
            </a:extLst>
          </p:cNvPr>
          <p:cNvCxnSpPr>
            <a:cxnSpLocks/>
            <a:stCxn id="31" idx="3"/>
          </p:cNvCxnSpPr>
          <p:nvPr/>
        </p:nvCxnSpPr>
        <p:spPr>
          <a:xfrm flipV="1">
            <a:off x="8942054" y="1433256"/>
            <a:ext cx="712741" cy="338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7B8AEDFD-3132-4F99-B2E2-CA6478CB3C31}"/>
              </a:ext>
            </a:extLst>
          </p:cNvPr>
          <p:cNvPicPr>
            <a:picLocks noChangeAspect="1"/>
          </p:cNvPicPr>
          <p:nvPr/>
        </p:nvPicPr>
        <p:blipFill>
          <a:blip r:embed="rId5"/>
          <a:stretch>
            <a:fillRect/>
          </a:stretch>
        </p:blipFill>
        <p:spPr>
          <a:xfrm>
            <a:off x="5291395" y="1263877"/>
            <a:ext cx="1542772" cy="1819789"/>
          </a:xfrm>
          <a:prstGeom prst="rect">
            <a:avLst/>
          </a:prstGeom>
        </p:spPr>
      </p:pic>
      <p:cxnSp>
        <p:nvCxnSpPr>
          <p:cNvPr id="21" name="Straight Arrow Connector 20">
            <a:extLst>
              <a:ext uri="{FF2B5EF4-FFF2-40B4-BE49-F238E27FC236}">
                <a16:creationId xmlns:a16="http://schemas.microsoft.com/office/drawing/2014/main" id="{0EDAF8AA-3093-431A-A054-404E7A480223}"/>
              </a:ext>
            </a:extLst>
          </p:cNvPr>
          <p:cNvCxnSpPr>
            <a:cxnSpLocks/>
          </p:cNvCxnSpPr>
          <p:nvPr/>
        </p:nvCxnSpPr>
        <p:spPr>
          <a:xfrm flipH="1">
            <a:off x="5160130" y="2801654"/>
            <a:ext cx="629242" cy="1263193"/>
          </a:xfrm>
          <a:prstGeom prst="straightConnector1">
            <a:avLst/>
          </a:prstGeom>
          <a:ln w="88900" cmpd="sng">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3B77FF-84A7-4426-8FE5-D7900A1A9BF0}"/>
              </a:ext>
            </a:extLst>
          </p:cNvPr>
          <p:cNvCxnSpPr>
            <a:cxnSpLocks/>
          </p:cNvCxnSpPr>
          <p:nvPr/>
        </p:nvCxnSpPr>
        <p:spPr>
          <a:xfrm>
            <a:off x="6309503" y="2807224"/>
            <a:ext cx="457510" cy="1220836"/>
          </a:xfrm>
          <a:prstGeom prst="straightConnector1">
            <a:avLst/>
          </a:prstGeom>
          <a:ln w="88900" cmpd="sng">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3993F68-2E3D-4A12-BB45-D2FEAACD9FA2}"/>
              </a:ext>
            </a:extLst>
          </p:cNvPr>
          <p:cNvCxnSpPr>
            <a:cxnSpLocks/>
          </p:cNvCxnSpPr>
          <p:nvPr/>
        </p:nvCxnSpPr>
        <p:spPr>
          <a:xfrm flipH="1">
            <a:off x="4607899" y="2520785"/>
            <a:ext cx="909825" cy="521114"/>
          </a:xfrm>
          <a:prstGeom prst="straightConnector1">
            <a:avLst/>
          </a:prstGeom>
          <a:ln w="88900" cmpd="sng">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1FAE065-0748-4CD2-BC9C-407EC397E0CB}"/>
              </a:ext>
            </a:extLst>
          </p:cNvPr>
          <p:cNvCxnSpPr>
            <a:cxnSpLocks/>
          </p:cNvCxnSpPr>
          <p:nvPr/>
        </p:nvCxnSpPr>
        <p:spPr>
          <a:xfrm>
            <a:off x="6571824" y="2499662"/>
            <a:ext cx="977898" cy="510889"/>
          </a:xfrm>
          <a:prstGeom prst="straightConnector1">
            <a:avLst/>
          </a:prstGeom>
          <a:ln w="88900" cmpd="sng">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D2EFD97-FDC2-4EAD-AEF8-DE469BD10230}"/>
              </a:ext>
            </a:extLst>
          </p:cNvPr>
          <p:cNvCxnSpPr>
            <a:cxnSpLocks/>
          </p:cNvCxnSpPr>
          <p:nvPr/>
        </p:nvCxnSpPr>
        <p:spPr>
          <a:xfrm flipH="1" flipV="1">
            <a:off x="4242526" y="1972173"/>
            <a:ext cx="1301094" cy="127376"/>
          </a:xfrm>
          <a:prstGeom prst="straightConnector1">
            <a:avLst/>
          </a:prstGeom>
          <a:ln w="88900" cmpd="sng">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4B858ED-5B67-4655-B623-C40B3A1B0B9D}"/>
              </a:ext>
            </a:extLst>
          </p:cNvPr>
          <p:cNvCxnSpPr>
            <a:cxnSpLocks/>
          </p:cNvCxnSpPr>
          <p:nvPr/>
        </p:nvCxnSpPr>
        <p:spPr>
          <a:xfrm flipV="1">
            <a:off x="6547754" y="1930434"/>
            <a:ext cx="1367341" cy="157621"/>
          </a:xfrm>
          <a:prstGeom prst="straightConnector1">
            <a:avLst/>
          </a:prstGeom>
          <a:ln w="88900" cmpd="sng">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682E0D34-7F7A-46D4-84AA-3C625BED6F8A}"/>
              </a:ext>
            </a:extLst>
          </p:cNvPr>
          <p:cNvPicPr>
            <a:picLocks noChangeAspect="1"/>
          </p:cNvPicPr>
          <p:nvPr/>
        </p:nvPicPr>
        <p:blipFill>
          <a:blip r:embed="rId6">
            <a:duotone>
              <a:schemeClr val="accent5">
                <a:shade val="45000"/>
                <a:satMod val="135000"/>
              </a:schemeClr>
              <a:prstClr val="white"/>
            </a:duotone>
          </a:blip>
          <a:stretch>
            <a:fillRect/>
          </a:stretch>
        </p:blipFill>
        <p:spPr>
          <a:xfrm>
            <a:off x="7275734" y="2447270"/>
            <a:ext cx="1316223" cy="1508930"/>
          </a:xfrm>
          <a:prstGeom prst="rect">
            <a:avLst/>
          </a:prstGeom>
        </p:spPr>
      </p:pic>
      <p:pic>
        <p:nvPicPr>
          <p:cNvPr id="30" name="Picture 29">
            <a:extLst>
              <a:ext uri="{FF2B5EF4-FFF2-40B4-BE49-F238E27FC236}">
                <a16:creationId xmlns:a16="http://schemas.microsoft.com/office/drawing/2014/main" id="{7586E0A4-0D7B-4ED8-A6E6-F47BF168C6F5}"/>
              </a:ext>
            </a:extLst>
          </p:cNvPr>
          <p:cNvPicPr>
            <a:picLocks noChangeAspect="1"/>
          </p:cNvPicPr>
          <p:nvPr/>
        </p:nvPicPr>
        <p:blipFill>
          <a:blip r:embed="rId7">
            <a:duotone>
              <a:schemeClr val="accent5">
                <a:shade val="45000"/>
                <a:satMod val="135000"/>
              </a:schemeClr>
              <a:prstClr val="white"/>
            </a:duotone>
          </a:blip>
          <a:stretch>
            <a:fillRect/>
          </a:stretch>
        </p:blipFill>
        <p:spPr>
          <a:xfrm>
            <a:off x="3548421" y="2442028"/>
            <a:ext cx="1301565" cy="1567630"/>
          </a:xfrm>
          <a:prstGeom prst="rect">
            <a:avLst/>
          </a:prstGeom>
        </p:spPr>
      </p:pic>
      <p:pic>
        <p:nvPicPr>
          <p:cNvPr id="31" name="Picture 30">
            <a:extLst>
              <a:ext uri="{FF2B5EF4-FFF2-40B4-BE49-F238E27FC236}">
                <a16:creationId xmlns:a16="http://schemas.microsoft.com/office/drawing/2014/main" id="{30809982-8159-473A-B223-0DAB9922C566}"/>
              </a:ext>
            </a:extLst>
          </p:cNvPr>
          <p:cNvPicPr>
            <a:picLocks noChangeAspect="1"/>
          </p:cNvPicPr>
          <p:nvPr/>
        </p:nvPicPr>
        <p:blipFill>
          <a:blip r:embed="rId8">
            <a:duotone>
              <a:schemeClr val="accent5">
                <a:shade val="45000"/>
                <a:satMod val="135000"/>
              </a:schemeClr>
              <a:prstClr val="white"/>
            </a:duotone>
          </a:blip>
          <a:stretch>
            <a:fillRect/>
          </a:stretch>
        </p:blipFill>
        <p:spPr>
          <a:xfrm>
            <a:off x="7625831" y="1099388"/>
            <a:ext cx="1316223" cy="1344496"/>
          </a:xfrm>
          <a:prstGeom prst="rect">
            <a:avLst/>
          </a:prstGeom>
        </p:spPr>
      </p:pic>
      <p:sp>
        <p:nvSpPr>
          <p:cNvPr id="33" name="Title 1">
            <a:extLst>
              <a:ext uri="{FF2B5EF4-FFF2-40B4-BE49-F238E27FC236}">
                <a16:creationId xmlns:a16="http://schemas.microsoft.com/office/drawing/2014/main" id="{4C911249-E48C-4B36-A4A2-850745E624D9}"/>
              </a:ext>
            </a:extLst>
          </p:cNvPr>
          <p:cNvSpPr txBox="1">
            <a:spLocks/>
          </p:cNvSpPr>
          <p:nvPr/>
        </p:nvSpPr>
        <p:spPr>
          <a:xfrm>
            <a:off x="7097391" y="1935671"/>
            <a:ext cx="2416501"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cap="none" dirty="0">
                <a:ln>
                  <a:noFill/>
                </a:ln>
                <a:solidFill>
                  <a:srgbClr val="B7472A"/>
                </a:solidFill>
                <a:effectLst>
                  <a:outerShdw blurRad="38100" dist="38100" dir="2700000" algn="tl">
                    <a:srgbClr val="000000">
                      <a:alpha val="43137"/>
                    </a:srgbClr>
                  </a:outerShdw>
                </a:effectLst>
              </a:rPr>
              <a:t>500 Pts</a:t>
            </a:r>
          </a:p>
        </p:txBody>
      </p:sp>
      <p:pic>
        <p:nvPicPr>
          <p:cNvPr id="34" name="Picture 33">
            <a:extLst>
              <a:ext uri="{FF2B5EF4-FFF2-40B4-BE49-F238E27FC236}">
                <a16:creationId xmlns:a16="http://schemas.microsoft.com/office/drawing/2014/main" id="{2646CAC0-9201-4544-90A5-83AF32990589}"/>
              </a:ext>
            </a:extLst>
          </p:cNvPr>
          <p:cNvPicPr>
            <a:picLocks noChangeAspect="1"/>
          </p:cNvPicPr>
          <p:nvPr/>
        </p:nvPicPr>
        <p:blipFill>
          <a:blip r:embed="rId9"/>
          <a:stretch>
            <a:fillRect/>
          </a:stretch>
        </p:blipFill>
        <p:spPr>
          <a:xfrm>
            <a:off x="59557" y="6406569"/>
            <a:ext cx="1311075" cy="381523"/>
          </a:xfrm>
          <a:prstGeom prst="rect">
            <a:avLst/>
          </a:prstGeom>
        </p:spPr>
      </p:pic>
      <p:sp>
        <p:nvSpPr>
          <p:cNvPr id="35" name="Title 1">
            <a:extLst>
              <a:ext uri="{FF2B5EF4-FFF2-40B4-BE49-F238E27FC236}">
                <a16:creationId xmlns:a16="http://schemas.microsoft.com/office/drawing/2014/main" id="{5E337206-6541-4A82-A57D-236EDD822175}"/>
              </a:ext>
            </a:extLst>
          </p:cNvPr>
          <p:cNvSpPr txBox="1">
            <a:spLocks/>
          </p:cNvSpPr>
          <p:nvPr/>
        </p:nvSpPr>
        <p:spPr>
          <a:xfrm>
            <a:off x="6711642" y="3470688"/>
            <a:ext cx="2416501"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cap="none" dirty="0">
                <a:ln>
                  <a:noFill/>
                </a:ln>
                <a:solidFill>
                  <a:srgbClr val="B7472A"/>
                </a:solidFill>
                <a:effectLst>
                  <a:outerShdw blurRad="38100" dist="38100" dir="2700000" algn="tl">
                    <a:srgbClr val="000000">
                      <a:alpha val="43137"/>
                    </a:srgbClr>
                  </a:outerShdw>
                </a:effectLst>
              </a:rPr>
              <a:t>500 Pts</a:t>
            </a:r>
          </a:p>
        </p:txBody>
      </p:sp>
      <p:sp>
        <p:nvSpPr>
          <p:cNvPr id="36" name="Title 1">
            <a:extLst>
              <a:ext uri="{FF2B5EF4-FFF2-40B4-BE49-F238E27FC236}">
                <a16:creationId xmlns:a16="http://schemas.microsoft.com/office/drawing/2014/main" id="{4B703D1C-9B88-40E6-BF71-960475A556A3}"/>
              </a:ext>
            </a:extLst>
          </p:cNvPr>
          <p:cNvSpPr txBox="1">
            <a:spLocks/>
          </p:cNvSpPr>
          <p:nvPr/>
        </p:nvSpPr>
        <p:spPr>
          <a:xfrm>
            <a:off x="2928532" y="3511828"/>
            <a:ext cx="2416501"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cap="none" dirty="0">
                <a:ln>
                  <a:noFill/>
                </a:ln>
                <a:solidFill>
                  <a:srgbClr val="B7472A"/>
                </a:solidFill>
                <a:effectLst>
                  <a:outerShdw blurRad="38100" dist="38100" dir="2700000" algn="tl">
                    <a:srgbClr val="000000">
                      <a:alpha val="43137"/>
                    </a:srgbClr>
                  </a:outerShdw>
                </a:effectLst>
              </a:rPr>
              <a:t>500 Pts</a:t>
            </a:r>
          </a:p>
        </p:txBody>
      </p:sp>
      <p:cxnSp>
        <p:nvCxnSpPr>
          <p:cNvPr id="37" name="Straight Connector 36">
            <a:extLst>
              <a:ext uri="{FF2B5EF4-FFF2-40B4-BE49-F238E27FC236}">
                <a16:creationId xmlns:a16="http://schemas.microsoft.com/office/drawing/2014/main" id="{64A1DD54-A5B7-4A71-957C-E3FD8E50733B}"/>
              </a:ext>
            </a:extLst>
          </p:cNvPr>
          <p:cNvCxnSpPr>
            <a:cxnSpLocks/>
          </p:cNvCxnSpPr>
          <p:nvPr/>
        </p:nvCxnSpPr>
        <p:spPr>
          <a:xfrm>
            <a:off x="9641803" y="1433464"/>
            <a:ext cx="853864" cy="72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E0508E7-E305-4E60-B55B-BA42D71FC4A4}"/>
              </a:ext>
            </a:extLst>
          </p:cNvPr>
          <p:cNvCxnSpPr>
            <a:cxnSpLocks/>
          </p:cNvCxnSpPr>
          <p:nvPr/>
        </p:nvCxnSpPr>
        <p:spPr>
          <a:xfrm flipV="1">
            <a:off x="9604414" y="1159881"/>
            <a:ext cx="727182" cy="279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B651341-371A-45E8-93A4-A9A8CDF64B48}"/>
              </a:ext>
            </a:extLst>
          </p:cNvPr>
          <p:cNvCxnSpPr>
            <a:cxnSpLocks/>
          </p:cNvCxnSpPr>
          <p:nvPr/>
        </p:nvCxnSpPr>
        <p:spPr>
          <a:xfrm flipV="1">
            <a:off x="9632422" y="958028"/>
            <a:ext cx="378896" cy="462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65855EA7-F6DB-4382-958C-E83AED396BBF}"/>
              </a:ext>
            </a:extLst>
          </p:cNvPr>
          <p:cNvPicPr>
            <a:picLocks noChangeAspect="1"/>
          </p:cNvPicPr>
          <p:nvPr/>
        </p:nvPicPr>
        <p:blipFill>
          <a:blip r:embed="rId10"/>
          <a:stretch>
            <a:fillRect/>
          </a:stretch>
        </p:blipFill>
        <p:spPr>
          <a:xfrm>
            <a:off x="9385039" y="699524"/>
            <a:ext cx="409450" cy="409450"/>
          </a:xfrm>
          <a:prstGeom prst="rect">
            <a:avLst/>
          </a:prstGeom>
        </p:spPr>
      </p:pic>
      <p:cxnSp>
        <p:nvCxnSpPr>
          <p:cNvPr id="41" name="Straight Connector 40">
            <a:extLst>
              <a:ext uri="{FF2B5EF4-FFF2-40B4-BE49-F238E27FC236}">
                <a16:creationId xmlns:a16="http://schemas.microsoft.com/office/drawing/2014/main" id="{F6F86D7A-E775-4EE5-82CE-BDA074D3781D}"/>
              </a:ext>
            </a:extLst>
          </p:cNvPr>
          <p:cNvCxnSpPr>
            <a:cxnSpLocks/>
            <a:endCxn id="40" idx="2"/>
          </p:cNvCxnSpPr>
          <p:nvPr/>
        </p:nvCxnSpPr>
        <p:spPr>
          <a:xfrm flipH="1" flipV="1">
            <a:off x="9589764" y="1108974"/>
            <a:ext cx="44882" cy="330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EBF4A88-D109-4672-B13D-0B2CD358D439}"/>
              </a:ext>
            </a:extLst>
          </p:cNvPr>
          <p:cNvCxnSpPr>
            <a:cxnSpLocks/>
          </p:cNvCxnSpPr>
          <p:nvPr/>
        </p:nvCxnSpPr>
        <p:spPr>
          <a:xfrm>
            <a:off x="9641803" y="1449419"/>
            <a:ext cx="539267" cy="3826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AB41759-6FF7-4D31-9143-868510EE10F6}"/>
              </a:ext>
            </a:extLst>
          </p:cNvPr>
          <p:cNvCxnSpPr>
            <a:cxnSpLocks/>
          </p:cNvCxnSpPr>
          <p:nvPr/>
        </p:nvCxnSpPr>
        <p:spPr>
          <a:xfrm>
            <a:off x="9634646" y="1462494"/>
            <a:ext cx="122324" cy="4677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345BE5B1-D452-4E20-B6B3-ECD94CA5E977}"/>
              </a:ext>
            </a:extLst>
          </p:cNvPr>
          <p:cNvPicPr>
            <a:picLocks noChangeAspect="1"/>
          </p:cNvPicPr>
          <p:nvPr/>
        </p:nvPicPr>
        <p:blipFill>
          <a:blip r:embed="rId10"/>
          <a:stretch>
            <a:fillRect/>
          </a:stretch>
        </p:blipFill>
        <p:spPr>
          <a:xfrm>
            <a:off x="9459814" y="2643008"/>
            <a:ext cx="409450" cy="409450"/>
          </a:xfrm>
          <a:prstGeom prst="rect">
            <a:avLst/>
          </a:prstGeom>
        </p:spPr>
      </p:pic>
      <p:cxnSp>
        <p:nvCxnSpPr>
          <p:cNvPr id="48" name="Straight Connector 47">
            <a:extLst>
              <a:ext uri="{FF2B5EF4-FFF2-40B4-BE49-F238E27FC236}">
                <a16:creationId xmlns:a16="http://schemas.microsoft.com/office/drawing/2014/main" id="{7620F8FD-A004-4E6B-B703-6A8EB60AC01E}"/>
              </a:ext>
            </a:extLst>
          </p:cNvPr>
          <p:cNvCxnSpPr>
            <a:cxnSpLocks/>
          </p:cNvCxnSpPr>
          <p:nvPr/>
        </p:nvCxnSpPr>
        <p:spPr>
          <a:xfrm>
            <a:off x="9256279" y="3440991"/>
            <a:ext cx="837655" cy="35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4EDFA0E-ED87-47D5-B3F4-BF3448D2E088}"/>
              </a:ext>
            </a:extLst>
          </p:cNvPr>
          <p:cNvCxnSpPr>
            <a:cxnSpLocks/>
          </p:cNvCxnSpPr>
          <p:nvPr/>
        </p:nvCxnSpPr>
        <p:spPr>
          <a:xfrm flipV="1">
            <a:off x="9232004" y="2928341"/>
            <a:ext cx="377581" cy="5044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0525E663-8EC6-4B83-9AE2-F79AFB736349}"/>
              </a:ext>
            </a:extLst>
          </p:cNvPr>
          <p:cNvPicPr>
            <a:picLocks noChangeAspect="1"/>
          </p:cNvPicPr>
          <p:nvPr/>
        </p:nvPicPr>
        <p:blipFill>
          <a:blip r:embed="rId10"/>
          <a:stretch>
            <a:fillRect/>
          </a:stretch>
        </p:blipFill>
        <p:spPr>
          <a:xfrm>
            <a:off x="8983306" y="2669837"/>
            <a:ext cx="409450" cy="409450"/>
          </a:xfrm>
          <a:prstGeom prst="rect">
            <a:avLst/>
          </a:prstGeom>
        </p:spPr>
      </p:pic>
      <p:cxnSp>
        <p:nvCxnSpPr>
          <p:cNvPr id="51" name="Straight Connector 50">
            <a:extLst>
              <a:ext uri="{FF2B5EF4-FFF2-40B4-BE49-F238E27FC236}">
                <a16:creationId xmlns:a16="http://schemas.microsoft.com/office/drawing/2014/main" id="{CA459405-6000-4E1B-917D-F353CF9CFB04}"/>
              </a:ext>
            </a:extLst>
          </p:cNvPr>
          <p:cNvCxnSpPr>
            <a:cxnSpLocks/>
            <a:endCxn id="50" idx="2"/>
          </p:cNvCxnSpPr>
          <p:nvPr/>
        </p:nvCxnSpPr>
        <p:spPr>
          <a:xfrm flipH="1" flipV="1">
            <a:off x="9188031" y="3079287"/>
            <a:ext cx="35867" cy="3315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2E5A2C4F-76A3-43DB-AEA6-71F1BCCDE688}"/>
              </a:ext>
            </a:extLst>
          </p:cNvPr>
          <p:cNvPicPr>
            <a:picLocks noChangeAspect="1"/>
          </p:cNvPicPr>
          <p:nvPr/>
        </p:nvPicPr>
        <p:blipFill>
          <a:blip r:embed="rId10"/>
          <a:stretch>
            <a:fillRect/>
          </a:stretch>
        </p:blipFill>
        <p:spPr>
          <a:xfrm>
            <a:off x="9554667" y="3623350"/>
            <a:ext cx="409450" cy="409450"/>
          </a:xfrm>
          <a:prstGeom prst="rect">
            <a:avLst/>
          </a:prstGeom>
        </p:spPr>
      </p:pic>
      <p:cxnSp>
        <p:nvCxnSpPr>
          <p:cNvPr id="53" name="Straight Connector 52">
            <a:extLst>
              <a:ext uri="{FF2B5EF4-FFF2-40B4-BE49-F238E27FC236}">
                <a16:creationId xmlns:a16="http://schemas.microsoft.com/office/drawing/2014/main" id="{C26D0867-7A73-4135-9D3C-0208F1BF5479}"/>
              </a:ext>
            </a:extLst>
          </p:cNvPr>
          <p:cNvCxnSpPr>
            <a:cxnSpLocks/>
          </p:cNvCxnSpPr>
          <p:nvPr/>
        </p:nvCxnSpPr>
        <p:spPr>
          <a:xfrm>
            <a:off x="9238851" y="3408509"/>
            <a:ext cx="116386" cy="492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3EDCA98D-F00D-4D9A-AAAF-779A08F871C0}"/>
              </a:ext>
            </a:extLst>
          </p:cNvPr>
          <p:cNvPicPr>
            <a:picLocks noChangeAspect="1"/>
          </p:cNvPicPr>
          <p:nvPr/>
        </p:nvPicPr>
        <p:blipFill>
          <a:blip r:embed="rId10"/>
          <a:stretch>
            <a:fillRect/>
          </a:stretch>
        </p:blipFill>
        <p:spPr>
          <a:xfrm>
            <a:off x="9127279" y="3706740"/>
            <a:ext cx="409450" cy="409450"/>
          </a:xfrm>
          <a:prstGeom prst="rect">
            <a:avLst/>
          </a:prstGeom>
        </p:spPr>
      </p:pic>
      <p:cxnSp>
        <p:nvCxnSpPr>
          <p:cNvPr id="56" name="Straight Connector 55">
            <a:extLst>
              <a:ext uri="{FF2B5EF4-FFF2-40B4-BE49-F238E27FC236}">
                <a16:creationId xmlns:a16="http://schemas.microsoft.com/office/drawing/2014/main" id="{D1A1ABCF-CF45-42F6-BCD0-C8A971C870E0}"/>
              </a:ext>
            </a:extLst>
          </p:cNvPr>
          <p:cNvCxnSpPr>
            <a:cxnSpLocks/>
          </p:cNvCxnSpPr>
          <p:nvPr/>
        </p:nvCxnSpPr>
        <p:spPr>
          <a:xfrm>
            <a:off x="3744034" y="4546679"/>
            <a:ext cx="480214" cy="2457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DBBE93-1C4B-4290-AB22-C2814FD3D399}"/>
              </a:ext>
            </a:extLst>
          </p:cNvPr>
          <p:cNvCxnSpPr>
            <a:cxnSpLocks/>
          </p:cNvCxnSpPr>
          <p:nvPr/>
        </p:nvCxnSpPr>
        <p:spPr>
          <a:xfrm rot="1287019" flipH="1">
            <a:off x="3634029" y="4666744"/>
            <a:ext cx="489597" cy="647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4F7FD9-6031-4636-AAEF-FCE150970354}"/>
              </a:ext>
            </a:extLst>
          </p:cNvPr>
          <p:cNvCxnSpPr>
            <a:cxnSpLocks/>
          </p:cNvCxnSpPr>
          <p:nvPr/>
        </p:nvCxnSpPr>
        <p:spPr>
          <a:xfrm flipH="1">
            <a:off x="4217544" y="4487940"/>
            <a:ext cx="570958" cy="300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F7F2C103-AE49-4251-9D8B-FE37890623A4}"/>
              </a:ext>
            </a:extLst>
          </p:cNvPr>
          <p:cNvPicPr>
            <a:picLocks noChangeAspect="1"/>
          </p:cNvPicPr>
          <p:nvPr/>
        </p:nvPicPr>
        <p:blipFill>
          <a:blip r:embed="rId10"/>
          <a:stretch>
            <a:fillRect/>
          </a:stretch>
        </p:blipFill>
        <p:spPr>
          <a:xfrm rot="10437316">
            <a:off x="3665142" y="5206118"/>
            <a:ext cx="409450" cy="409450"/>
          </a:xfrm>
          <a:prstGeom prst="rect">
            <a:avLst/>
          </a:prstGeom>
        </p:spPr>
      </p:pic>
      <p:cxnSp>
        <p:nvCxnSpPr>
          <p:cNvPr id="62" name="Straight Connector 61">
            <a:extLst>
              <a:ext uri="{FF2B5EF4-FFF2-40B4-BE49-F238E27FC236}">
                <a16:creationId xmlns:a16="http://schemas.microsoft.com/office/drawing/2014/main" id="{BB01260F-3099-4B11-AC17-A7F2F781471D}"/>
              </a:ext>
            </a:extLst>
          </p:cNvPr>
          <p:cNvCxnSpPr>
            <a:cxnSpLocks/>
          </p:cNvCxnSpPr>
          <p:nvPr/>
        </p:nvCxnSpPr>
        <p:spPr>
          <a:xfrm flipH="1">
            <a:off x="3376666" y="4798988"/>
            <a:ext cx="865859" cy="319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20ED4ED-433B-4579-B06C-0336C7E785AF}"/>
              </a:ext>
            </a:extLst>
          </p:cNvPr>
          <p:cNvCxnSpPr>
            <a:cxnSpLocks/>
          </p:cNvCxnSpPr>
          <p:nvPr/>
        </p:nvCxnSpPr>
        <p:spPr>
          <a:xfrm flipH="1">
            <a:off x="3916028" y="4803316"/>
            <a:ext cx="314270" cy="5215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04AAE35F-0D71-4B7F-81DD-3DB926D35168}"/>
              </a:ext>
            </a:extLst>
          </p:cNvPr>
          <p:cNvPicPr>
            <a:picLocks noChangeAspect="1"/>
          </p:cNvPicPr>
          <p:nvPr/>
        </p:nvPicPr>
        <p:blipFill>
          <a:blip r:embed="rId10"/>
          <a:stretch>
            <a:fillRect/>
          </a:stretch>
        </p:blipFill>
        <p:spPr>
          <a:xfrm rot="10437316">
            <a:off x="4112463" y="5127537"/>
            <a:ext cx="409450" cy="409450"/>
          </a:xfrm>
          <a:prstGeom prst="rect">
            <a:avLst/>
          </a:prstGeom>
        </p:spPr>
      </p:pic>
      <p:cxnSp>
        <p:nvCxnSpPr>
          <p:cNvPr id="67" name="Straight Connector 66">
            <a:extLst>
              <a:ext uri="{FF2B5EF4-FFF2-40B4-BE49-F238E27FC236}">
                <a16:creationId xmlns:a16="http://schemas.microsoft.com/office/drawing/2014/main" id="{1DCD99AD-73A5-4A20-8DBF-58822CFFE272}"/>
              </a:ext>
            </a:extLst>
          </p:cNvPr>
          <p:cNvCxnSpPr>
            <a:cxnSpLocks/>
            <a:endCxn id="64" idx="2"/>
          </p:cNvCxnSpPr>
          <p:nvPr/>
        </p:nvCxnSpPr>
        <p:spPr>
          <a:xfrm>
            <a:off x="4217847" y="4772144"/>
            <a:ext cx="77782" cy="356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F3D6196-A799-4555-A19F-E31AB72972CE}"/>
              </a:ext>
            </a:extLst>
          </p:cNvPr>
          <p:cNvCxnSpPr>
            <a:cxnSpLocks/>
          </p:cNvCxnSpPr>
          <p:nvPr/>
        </p:nvCxnSpPr>
        <p:spPr>
          <a:xfrm rot="10437316">
            <a:off x="4090504" y="4323990"/>
            <a:ext cx="115167" cy="460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479E8197-478E-4E28-8F76-FAA9B946FA6D}"/>
              </a:ext>
            </a:extLst>
          </p:cNvPr>
          <p:cNvPicPr>
            <a:picLocks noChangeAspect="1"/>
          </p:cNvPicPr>
          <p:nvPr/>
        </p:nvPicPr>
        <p:blipFill>
          <a:blip r:embed="rId10"/>
          <a:stretch>
            <a:fillRect/>
          </a:stretch>
        </p:blipFill>
        <p:spPr>
          <a:xfrm rot="10437316">
            <a:off x="3883812" y="4113283"/>
            <a:ext cx="409450" cy="409450"/>
          </a:xfrm>
          <a:prstGeom prst="rect">
            <a:avLst/>
          </a:prstGeom>
        </p:spPr>
      </p:pic>
      <p:pic>
        <p:nvPicPr>
          <p:cNvPr id="70" name="Picture 69">
            <a:extLst>
              <a:ext uri="{FF2B5EF4-FFF2-40B4-BE49-F238E27FC236}">
                <a16:creationId xmlns:a16="http://schemas.microsoft.com/office/drawing/2014/main" id="{C8894CCF-C8D1-4FEF-A9B8-7178E5CD9187}"/>
              </a:ext>
            </a:extLst>
          </p:cNvPr>
          <p:cNvPicPr>
            <a:picLocks noChangeAspect="1"/>
          </p:cNvPicPr>
          <p:nvPr/>
        </p:nvPicPr>
        <p:blipFill>
          <a:blip r:embed="rId10"/>
          <a:stretch>
            <a:fillRect/>
          </a:stretch>
        </p:blipFill>
        <p:spPr>
          <a:xfrm rot="10437316">
            <a:off x="3267817" y="5031801"/>
            <a:ext cx="409450" cy="409450"/>
          </a:xfrm>
          <a:prstGeom prst="rect">
            <a:avLst/>
          </a:prstGeom>
        </p:spPr>
      </p:pic>
      <p:pic>
        <p:nvPicPr>
          <p:cNvPr id="71" name="Picture 70">
            <a:extLst>
              <a:ext uri="{FF2B5EF4-FFF2-40B4-BE49-F238E27FC236}">
                <a16:creationId xmlns:a16="http://schemas.microsoft.com/office/drawing/2014/main" id="{31DC42FA-8515-4A0D-A2C7-2BA5740B1E31}"/>
              </a:ext>
            </a:extLst>
          </p:cNvPr>
          <p:cNvPicPr>
            <a:picLocks noChangeAspect="1"/>
          </p:cNvPicPr>
          <p:nvPr/>
        </p:nvPicPr>
        <p:blipFill>
          <a:blip r:embed="rId10"/>
          <a:stretch>
            <a:fillRect/>
          </a:stretch>
        </p:blipFill>
        <p:spPr>
          <a:xfrm rot="10437316">
            <a:off x="3467582" y="4241215"/>
            <a:ext cx="409450" cy="409450"/>
          </a:xfrm>
          <a:prstGeom prst="rect">
            <a:avLst/>
          </a:prstGeom>
        </p:spPr>
      </p:pic>
      <p:pic>
        <p:nvPicPr>
          <p:cNvPr id="75" name="Picture 74">
            <a:extLst>
              <a:ext uri="{FF2B5EF4-FFF2-40B4-BE49-F238E27FC236}">
                <a16:creationId xmlns:a16="http://schemas.microsoft.com/office/drawing/2014/main" id="{54D6ED47-3BC5-40F0-8EA8-6DC498C69FE2}"/>
              </a:ext>
            </a:extLst>
          </p:cNvPr>
          <p:cNvPicPr>
            <a:picLocks noChangeAspect="1"/>
          </p:cNvPicPr>
          <p:nvPr/>
        </p:nvPicPr>
        <p:blipFill>
          <a:blip r:embed="rId10"/>
          <a:stretch>
            <a:fillRect/>
          </a:stretch>
        </p:blipFill>
        <p:spPr>
          <a:xfrm rot="10800000">
            <a:off x="1765830" y="3667193"/>
            <a:ext cx="409450" cy="409450"/>
          </a:xfrm>
          <a:prstGeom prst="rect">
            <a:avLst/>
          </a:prstGeom>
        </p:spPr>
      </p:pic>
      <p:cxnSp>
        <p:nvCxnSpPr>
          <p:cNvPr id="77" name="Straight Connector 76">
            <a:extLst>
              <a:ext uri="{FF2B5EF4-FFF2-40B4-BE49-F238E27FC236}">
                <a16:creationId xmlns:a16="http://schemas.microsoft.com/office/drawing/2014/main" id="{8B163B0E-F2D9-4883-8103-5780F977BA7E}"/>
              </a:ext>
            </a:extLst>
          </p:cNvPr>
          <p:cNvCxnSpPr>
            <a:cxnSpLocks/>
          </p:cNvCxnSpPr>
          <p:nvPr/>
        </p:nvCxnSpPr>
        <p:spPr>
          <a:xfrm rot="10800000">
            <a:off x="1917920" y="3458512"/>
            <a:ext cx="888091" cy="44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A79E297-604B-4B0B-8A73-EAEDB11D29DF}"/>
              </a:ext>
            </a:extLst>
          </p:cNvPr>
          <p:cNvCxnSpPr>
            <a:cxnSpLocks/>
          </p:cNvCxnSpPr>
          <p:nvPr/>
        </p:nvCxnSpPr>
        <p:spPr>
          <a:xfrm rot="10800000" flipV="1">
            <a:off x="2402269" y="3479748"/>
            <a:ext cx="433657" cy="526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30220988-804E-4B22-ABBB-C1AD1E7585F0}"/>
              </a:ext>
            </a:extLst>
          </p:cNvPr>
          <p:cNvPicPr>
            <a:picLocks noChangeAspect="1"/>
          </p:cNvPicPr>
          <p:nvPr/>
        </p:nvPicPr>
        <p:blipFill>
          <a:blip r:embed="rId10"/>
          <a:stretch>
            <a:fillRect/>
          </a:stretch>
        </p:blipFill>
        <p:spPr>
          <a:xfrm rot="10800000">
            <a:off x="2619098" y="3798402"/>
            <a:ext cx="409450" cy="409450"/>
          </a:xfrm>
          <a:prstGeom prst="rect">
            <a:avLst/>
          </a:prstGeom>
        </p:spPr>
      </p:pic>
      <p:cxnSp>
        <p:nvCxnSpPr>
          <p:cNvPr id="80" name="Straight Connector 79">
            <a:extLst>
              <a:ext uri="{FF2B5EF4-FFF2-40B4-BE49-F238E27FC236}">
                <a16:creationId xmlns:a16="http://schemas.microsoft.com/office/drawing/2014/main" id="{F54A211E-4AE5-41EB-BE42-BFAF3A45DE34}"/>
              </a:ext>
            </a:extLst>
          </p:cNvPr>
          <p:cNvCxnSpPr>
            <a:cxnSpLocks/>
            <a:endCxn id="79" idx="2"/>
          </p:cNvCxnSpPr>
          <p:nvPr/>
        </p:nvCxnSpPr>
        <p:spPr>
          <a:xfrm rot="10800000" flipV="1">
            <a:off x="2823823" y="3436992"/>
            <a:ext cx="4371" cy="3614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880D10CE-D9B2-4780-B58E-07DAFFC65075}"/>
              </a:ext>
            </a:extLst>
          </p:cNvPr>
          <p:cNvPicPr>
            <a:picLocks noChangeAspect="1"/>
          </p:cNvPicPr>
          <p:nvPr/>
        </p:nvPicPr>
        <p:blipFill>
          <a:blip r:embed="rId10"/>
          <a:stretch>
            <a:fillRect/>
          </a:stretch>
        </p:blipFill>
        <p:spPr>
          <a:xfrm rot="10800000">
            <a:off x="2047737" y="2902039"/>
            <a:ext cx="409450" cy="409450"/>
          </a:xfrm>
          <a:prstGeom prst="rect">
            <a:avLst/>
          </a:prstGeom>
        </p:spPr>
      </p:pic>
      <p:cxnSp>
        <p:nvCxnSpPr>
          <p:cNvPr id="82" name="Straight Connector 81">
            <a:extLst>
              <a:ext uri="{FF2B5EF4-FFF2-40B4-BE49-F238E27FC236}">
                <a16:creationId xmlns:a16="http://schemas.microsoft.com/office/drawing/2014/main" id="{C0F335B1-AA6D-4A8F-A70B-DEA25F314BC9}"/>
              </a:ext>
            </a:extLst>
          </p:cNvPr>
          <p:cNvCxnSpPr>
            <a:cxnSpLocks/>
          </p:cNvCxnSpPr>
          <p:nvPr/>
        </p:nvCxnSpPr>
        <p:spPr>
          <a:xfrm rot="10800000">
            <a:off x="2709747" y="3043999"/>
            <a:ext cx="115167" cy="460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5A0BAA60-5C5F-436A-83DB-6A7224CDF45C}"/>
              </a:ext>
            </a:extLst>
          </p:cNvPr>
          <p:cNvPicPr>
            <a:picLocks noChangeAspect="1"/>
          </p:cNvPicPr>
          <p:nvPr/>
        </p:nvPicPr>
        <p:blipFill>
          <a:blip r:embed="rId10"/>
          <a:stretch>
            <a:fillRect/>
          </a:stretch>
        </p:blipFill>
        <p:spPr>
          <a:xfrm rot="10800000">
            <a:off x="2475125" y="2818649"/>
            <a:ext cx="409450" cy="409450"/>
          </a:xfrm>
          <a:prstGeom prst="rect">
            <a:avLst/>
          </a:prstGeom>
        </p:spPr>
      </p:pic>
      <p:cxnSp>
        <p:nvCxnSpPr>
          <p:cNvPr id="85" name="Straight Connector 84">
            <a:extLst>
              <a:ext uri="{FF2B5EF4-FFF2-40B4-BE49-F238E27FC236}">
                <a16:creationId xmlns:a16="http://schemas.microsoft.com/office/drawing/2014/main" id="{CF09122E-ACCC-43B4-BAC1-1254BBEDDDEB}"/>
              </a:ext>
            </a:extLst>
          </p:cNvPr>
          <p:cNvCxnSpPr>
            <a:cxnSpLocks/>
            <a:stCxn id="96" idx="1"/>
          </p:cNvCxnSpPr>
          <p:nvPr/>
        </p:nvCxnSpPr>
        <p:spPr>
          <a:xfrm flipH="1" flipV="1">
            <a:off x="2314208" y="1606888"/>
            <a:ext cx="831638" cy="1784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CE67DEE4-8AEB-4112-AF16-713206C1C515}"/>
              </a:ext>
            </a:extLst>
          </p:cNvPr>
          <p:cNvPicPr>
            <a:picLocks noChangeAspect="1"/>
          </p:cNvPicPr>
          <p:nvPr/>
        </p:nvPicPr>
        <p:blipFill>
          <a:blip r:embed="rId10"/>
          <a:stretch>
            <a:fillRect/>
          </a:stretch>
        </p:blipFill>
        <p:spPr>
          <a:xfrm rot="11581624">
            <a:off x="1511049" y="1809873"/>
            <a:ext cx="409450" cy="409450"/>
          </a:xfrm>
          <a:prstGeom prst="rect">
            <a:avLst/>
          </a:prstGeom>
        </p:spPr>
      </p:pic>
      <p:pic>
        <p:nvPicPr>
          <p:cNvPr id="87" name="Picture 86">
            <a:extLst>
              <a:ext uri="{FF2B5EF4-FFF2-40B4-BE49-F238E27FC236}">
                <a16:creationId xmlns:a16="http://schemas.microsoft.com/office/drawing/2014/main" id="{04BB2B67-3280-497D-B392-98B0B2F2E820}"/>
              </a:ext>
            </a:extLst>
          </p:cNvPr>
          <p:cNvPicPr>
            <a:picLocks noChangeAspect="1"/>
          </p:cNvPicPr>
          <p:nvPr/>
        </p:nvPicPr>
        <p:blipFill>
          <a:blip r:embed="rId10"/>
          <a:stretch>
            <a:fillRect/>
          </a:stretch>
        </p:blipFill>
        <p:spPr>
          <a:xfrm rot="11581624">
            <a:off x="1192491" y="1515297"/>
            <a:ext cx="409450" cy="409450"/>
          </a:xfrm>
          <a:prstGeom prst="rect">
            <a:avLst/>
          </a:prstGeom>
        </p:spPr>
      </p:pic>
      <p:cxnSp>
        <p:nvCxnSpPr>
          <p:cNvPr id="88" name="Straight Connector 87">
            <a:extLst>
              <a:ext uri="{FF2B5EF4-FFF2-40B4-BE49-F238E27FC236}">
                <a16:creationId xmlns:a16="http://schemas.microsoft.com/office/drawing/2014/main" id="{8703D644-A574-46A4-90C9-52A446AC0667}"/>
              </a:ext>
            </a:extLst>
          </p:cNvPr>
          <p:cNvCxnSpPr>
            <a:cxnSpLocks/>
          </p:cNvCxnSpPr>
          <p:nvPr/>
        </p:nvCxnSpPr>
        <p:spPr>
          <a:xfrm flipH="1" flipV="1">
            <a:off x="1439124" y="1305391"/>
            <a:ext cx="898206" cy="2988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9D150E8-9B1D-4982-9200-EF55F12D865C}"/>
              </a:ext>
            </a:extLst>
          </p:cNvPr>
          <p:cNvCxnSpPr>
            <a:cxnSpLocks/>
          </p:cNvCxnSpPr>
          <p:nvPr/>
        </p:nvCxnSpPr>
        <p:spPr>
          <a:xfrm flipH="1">
            <a:off x="1787484" y="1608179"/>
            <a:ext cx="548125" cy="340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4DD9A14B-A4C4-4F87-A307-26EC2FC7F7EE}"/>
              </a:ext>
            </a:extLst>
          </p:cNvPr>
          <p:cNvPicPr>
            <a:picLocks noChangeAspect="1"/>
          </p:cNvPicPr>
          <p:nvPr/>
        </p:nvPicPr>
        <p:blipFill>
          <a:blip r:embed="rId10"/>
          <a:stretch>
            <a:fillRect/>
          </a:stretch>
        </p:blipFill>
        <p:spPr>
          <a:xfrm rot="11581624">
            <a:off x="1981341" y="1891145"/>
            <a:ext cx="409450" cy="409450"/>
          </a:xfrm>
          <a:prstGeom prst="rect">
            <a:avLst/>
          </a:prstGeom>
        </p:spPr>
      </p:pic>
      <p:cxnSp>
        <p:nvCxnSpPr>
          <p:cNvPr id="91" name="Straight Connector 90">
            <a:extLst>
              <a:ext uri="{FF2B5EF4-FFF2-40B4-BE49-F238E27FC236}">
                <a16:creationId xmlns:a16="http://schemas.microsoft.com/office/drawing/2014/main" id="{9EE12481-04F4-4D7A-87B5-B964D00344DA}"/>
              </a:ext>
            </a:extLst>
          </p:cNvPr>
          <p:cNvCxnSpPr>
            <a:cxnSpLocks/>
            <a:endCxn id="90" idx="2"/>
          </p:cNvCxnSpPr>
          <p:nvPr/>
        </p:nvCxnSpPr>
        <p:spPr>
          <a:xfrm flipH="1">
            <a:off x="2232212" y="1613603"/>
            <a:ext cx="105117" cy="282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4D32DD9B-9631-4057-B39C-4A7CBFFBA0BF}"/>
              </a:ext>
            </a:extLst>
          </p:cNvPr>
          <p:cNvPicPr>
            <a:picLocks noChangeAspect="1"/>
          </p:cNvPicPr>
          <p:nvPr/>
        </p:nvPicPr>
        <p:blipFill>
          <a:blip r:embed="rId10"/>
          <a:stretch>
            <a:fillRect/>
          </a:stretch>
        </p:blipFill>
        <p:spPr>
          <a:xfrm rot="11581624">
            <a:off x="1639617" y="833381"/>
            <a:ext cx="409450" cy="409450"/>
          </a:xfrm>
          <a:prstGeom prst="rect">
            <a:avLst/>
          </a:prstGeom>
        </p:spPr>
      </p:pic>
      <p:cxnSp>
        <p:nvCxnSpPr>
          <p:cNvPr id="93" name="Straight Connector 92">
            <a:extLst>
              <a:ext uri="{FF2B5EF4-FFF2-40B4-BE49-F238E27FC236}">
                <a16:creationId xmlns:a16="http://schemas.microsoft.com/office/drawing/2014/main" id="{BD35477A-0DB0-4925-8103-C51BD49B680B}"/>
              </a:ext>
            </a:extLst>
          </p:cNvPr>
          <p:cNvCxnSpPr>
            <a:cxnSpLocks/>
          </p:cNvCxnSpPr>
          <p:nvPr/>
        </p:nvCxnSpPr>
        <p:spPr>
          <a:xfrm flipH="1" flipV="1">
            <a:off x="2254428" y="1058623"/>
            <a:ext cx="81181" cy="5456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4" name="Picture 93">
            <a:extLst>
              <a:ext uri="{FF2B5EF4-FFF2-40B4-BE49-F238E27FC236}">
                <a16:creationId xmlns:a16="http://schemas.microsoft.com/office/drawing/2014/main" id="{66CEA15E-9FD6-465C-AB6E-CE86F01D2562}"/>
              </a:ext>
            </a:extLst>
          </p:cNvPr>
          <p:cNvPicPr>
            <a:picLocks noChangeAspect="1"/>
          </p:cNvPicPr>
          <p:nvPr/>
        </p:nvPicPr>
        <p:blipFill>
          <a:blip r:embed="rId10"/>
          <a:stretch>
            <a:fillRect/>
          </a:stretch>
        </p:blipFill>
        <p:spPr>
          <a:xfrm rot="11581624">
            <a:off x="2074803" y="848475"/>
            <a:ext cx="409450" cy="409450"/>
          </a:xfrm>
          <a:prstGeom prst="rect">
            <a:avLst/>
          </a:prstGeom>
        </p:spPr>
      </p:pic>
      <p:pic>
        <p:nvPicPr>
          <p:cNvPr id="95" name="Picture 94">
            <a:extLst>
              <a:ext uri="{FF2B5EF4-FFF2-40B4-BE49-F238E27FC236}">
                <a16:creationId xmlns:a16="http://schemas.microsoft.com/office/drawing/2014/main" id="{9EE9CFC6-DBC8-4451-B1C1-35972B530B95}"/>
              </a:ext>
            </a:extLst>
          </p:cNvPr>
          <p:cNvPicPr>
            <a:picLocks noChangeAspect="1"/>
          </p:cNvPicPr>
          <p:nvPr/>
        </p:nvPicPr>
        <p:blipFill>
          <a:blip r:embed="rId10"/>
          <a:stretch>
            <a:fillRect/>
          </a:stretch>
        </p:blipFill>
        <p:spPr>
          <a:xfrm rot="11581624">
            <a:off x="1259619" y="1080135"/>
            <a:ext cx="409450" cy="409450"/>
          </a:xfrm>
          <a:prstGeom prst="rect">
            <a:avLst/>
          </a:prstGeom>
        </p:spPr>
      </p:pic>
      <p:pic>
        <p:nvPicPr>
          <p:cNvPr id="96" name="Picture 95">
            <a:extLst>
              <a:ext uri="{FF2B5EF4-FFF2-40B4-BE49-F238E27FC236}">
                <a16:creationId xmlns:a16="http://schemas.microsoft.com/office/drawing/2014/main" id="{D2DD8866-5671-4B7A-B9C0-9D8769E1523D}"/>
              </a:ext>
            </a:extLst>
          </p:cNvPr>
          <p:cNvPicPr>
            <a:picLocks noChangeAspect="1"/>
          </p:cNvPicPr>
          <p:nvPr/>
        </p:nvPicPr>
        <p:blipFill>
          <a:blip r:embed="rId11">
            <a:duotone>
              <a:schemeClr val="accent5">
                <a:shade val="45000"/>
                <a:satMod val="135000"/>
              </a:schemeClr>
              <a:prstClr val="white"/>
            </a:duotone>
          </a:blip>
          <a:stretch>
            <a:fillRect/>
          </a:stretch>
        </p:blipFill>
        <p:spPr>
          <a:xfrm>
            <a:off x="3145846" y="1111151"/>
            <a:ext cx="1316223" cy="1348343"/>
          </a:xfrm>
          <a:prstGeom prst="rect">
            <a:avLst/>
          </a:prstGeom>
        </p:spPr>
      </p:pic>
      <p:pic>
        <p:nvPicPr>
          <p:cNvPr id="97" name="Picture 96">
            <a:extLst>
              <a:ext uri="{FF2B5EF4-FFF2-40B4-BE49-F238E27FC236}">
                <a16:creationId xmlns:a16="http://schemas.microsoft.com/office/drawing/2014/main" id="{C5CFC77C-C04C-4EAB-8CBA-251E98E6A7E6}"/>
              </a:ext>
            </a:extLst>
          </p:cNvPr>
          <p:cNvPicPr>
            <a:picLocks noChangeAspect="1"/>
          </p:cNvPicPr>
          <p:nvPr/>
        </p:nvPicPr>
        <p:blipFill>
          <a:blip r:embed="rId12">
            <a:duotone>
              <a:schemeClr val="accent5">
                <a:shade val="45000"/>
                <a:satMod val="135000"/>
              </a:schemeClr>
              <a:prstClr val="white"/>
            </a:duotone>
          </a:blip>
          <a:stretch>
            <a:fillRect/>
          </a:stretch>
        </p:blipFill>
        <p:spPr>
          <a:xfrm>
            <a:off x="4659149" y="3603131"/>
            <a:ext cx="1313169" cy="1279784"/>
          </a:xfrm>
          <a:prstGeom prst="rect">
            <a:avLst/>
          </a:prstGeom>
        </p:spPr>
      </p:pic>
      <p:sp>
        <p:nvSpPr>
          <p:cNvPr id="98" name="Title 1">
            <a:extLst>
              <a:ext uri="{FF2B5EF4-FFF2-40B4-BE49-F238E27FC236}">
                <a16:creationId xmlns:a16="http://schemas.microsoft.com/office/drawing/2014/main" id="{B5C6A42A-7044-4DB9-A458-696BBDF993AF}"/>
              </a:ext>
            </a:extLst>
          </p:cNvPr>
          <p:cNvSpPr txBox="1">
            <a:spLocks/>
          </p:cNvSpPr>
          <p:nvPr/>
        </p:nvSpPr>
        <p:spPr>
          <a:xfrm>
            <a:off x="4056947" y="4604194"/>
            <a:ext cx="2416501"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cap="none" dirty="0">
                <a:ln>
                  <a:noFill/>
                </a:ln>
                <a:solidFill>
                  <a:srgbClr val="B7472A"/>
                </a:solidFill>
                <a:effectLst>
                  <a:outerShdw blurRad="38100" dist="38100" dir="2700000" algn="tl">
                    <a:srgbClr val="000000">
                      <a:alpha val="43137"/>
                    </a:srgbClr>
                  </a:outerShdw>
                </a:effectLst>
              </a:rPr>
              <a:t>500 Pts</a:t>
            </a:r>
          </a:p>
        </p:txBody>
      </p:sp>
      <p:sp>
        <p:nvSpPr>
          <p:cNvPr id="99" name="Title 1">
            <a:extLst>
              <a:ext uri="{FF2B5EF4-FFF2-40B4-BE49-F238E27FC236}">
                <a16:creationId xmlns:a16="http://schemas.microsoft.com/office/drawing/2014/main" id="{13C7B421-69B1-46DA-B599-AF3EA1855164}"/>
              </a:ext>
            </a:extLst>
          </p:cNvPr>
          <p:cNvSpPr txBox="1">
            <a:spLocks/>
          </p:cNvSpPr>
          <p:nvPr/>
        </p:nvSpPr>
        <p:spPr>
          <a:xfrm>
            <a:off x="2515520" y="1963746"/>
            <a:ext cx="2416501"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cap="none" dirty="0">
                <a:ln>
                  <a:noFill/>
                </a:ln>
                <a:solidFill>
                  <a:srgbClr val="B7472A"/>
                </a:solidFill>
                <a:effectLst>
                  <a:outerShdw blurRad="38100" dist="38100" dir="2700000" algn="tl">
                    <a:srgbClr val="000000">
                      <a:alpha val="43137"/>
                    </a:srgbClr>
                  </a:outerShdw>
                </a:effectLst>
              </a:rPr>
              <a:t>500 Pts</a:t>
            </a:r>
          </a:p>
        </p:txBody>
      </p:sp>
      <p:sp>
        <p:nvSpPr>
          <p:cNvPr id="100" name="Title 1">
            <a:extLst>
              <a:ext uri="{FF2B5EF4-FFF2-40B4-BE49-F238E27FC236}">
                <a16:creationId xmlns:a16="http://schemas.microsoft.com/office/drawing/2014/main" id="{67A7E4FD-D014-4152-ADBD-A10B61620A23}"/>
              </a:ext>
            </a:extLst>
          </p:cNvPr>
          <p:cNvSpPr txBox="1">
            <a:spLocks/>
          </p:cNvSpPr>
          <p:nvPr/>
        </p:nvSpPr>
        <p:spPr>
          <a:xfrm>
            <a:off x="10180205" y="3041899"/>
            <a:ext cx="1269804"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chemeClr val="accent4"/>
                </a:solidFill>
                <a:effectLst>
                  <a:outerShdw blurRad="38100" dist="38100" dir="2700000" algn="tl">
                    <a:srgbClr val="000000">
                      <a:alpha val="43137"/>
                    </a:srgbClr>
                  </a:outerShdw>
                </a:effectLst>
              </a:rPr>
              <a:t>3,000 Pts</a:t>
            </a:r>
          </a:p>
        </p:txBody>
      </p:sp>
      <p:sp>
        <p:nvSpPr>
          <p:cNvPr id="101" name="Title 1">
            <a:extLst>
              <a:ext uri="{FF2B5EF4-FFF2-40B4-BE49-F238E27FC236}">
                <a16:creationId xmlns:a16="http://schemas.microsoft.com/office/drawing/2014/main" id="{C76D296A-DAA8-462E-ACCA-637D800D875A}"/>
              </a:ext>
            </a:extLst>
          </p:cNvPr>
          <p:cNvSpPr txBox="1">
            <a:spLocks/>
          </p:cNvSpPr>
          <p:nvPr/>
        </p:nvSpPr>
        <p:spPr>
          <a:xfrm>
            <a:off x="590523" y="3181478"/>
            <a:ext cx="1269804"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chemeClr val="accent4"/>
                </a:solidFill>
                <a:effectLst>
                  <a:outerShdw blurRad="38100" dist="38100" dir="2700000" algn="tl">
                    <a:srgbClr val="000000">
                      <a:alpha val="43137"/>
                    </a:srgbClr>
                  </a:outerShdw>
                </a:effectLst>
              </a:rPr>
              <a:t>3,000 Pts</a:t>
            </a:r>
          </a:p>
        </p:txBody>
      </p:sp>
      <p:pic>
        <p:nvPicPr>
          <p:cNvPr id="102" name="Picture 101">
            <a:extLst>
              <a:ext uri="{FF2B5EF4-FFF2-40B4-BE49-F238E27FC236}">
                <a16:creationId xmlns:a16="http://schemas.microsoft.com/office/drawing/2014/main" id="{A978D23E-EB6D-498E-8861-04BDBDE64BE4}"/>
              </a:ext>
            </a:extLst>
          </p:cNvPr>
          <p:cNvPicPr>
            <a:picLocks noChangeAspect="1"/>
          </p:cNvPicPr>
          <p:nvPr/>
        </p:nvPicPr>
        <p:blipFill>
          <a:blip r:embed="rId10"/>
          <a:stretch>
            <a:fillRect/>
          </a:stretch>
        </p:blipFill>
        <p:spPr>
          <a:xfrm>
            <a:off x="10238307" y="887883"/>
            <a:ext cx="409450" cy="409450"/>
          </a:xfrm>
          <a:prstGeom prst="rect">
            <a:avLst/>
          </a:prstGeom>
        </p:spPr>
      </p:pic>
      <p:cxnSp>
        <p:nvCxnSpPr>
          <p:cNvPr id="103" name="Straight Connector 102">
            <a:extLst>
              <a:ext uri="{FF2B5EF4-FFF2-40B4-BE49-F238E27FC236}">
                <a16:creationId xmlns:a16="http://schemas.microsoft.com/office/drawing/2014/main" id="{E78181C4-AC92-4FAC-85F1-6DFB021D66C5}"/>
              </a:ext>
            </a:extLst>
          </p:cNvPr>
          <p:cNvCxnSpPr>
            <a:cxnSpLocks/>
          </p:cNvCxnSpPr>
          <p:nvPr/>
        </p:nvCxnSpPr>
        <p:spPr>
          <a:xfrm flipV="1">
            <a:off x="9232004" y="3143415"/>
            <a:ext cx="722572" cy="2735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62C38F6E-738D-469B-8136-B46CDA8F98E6}"/>
              </a:ext>
            </a:extLst>
          </p:cNvPr>
          <p:cNvPicPr>
            <a:picLocks noChangeAspect="1"/>
          </p:cNvPicPr>
          <p:nvPr/>
        </p:nvPicPr>
        <p:blipFill>
          <a:blip r:embed="rId10"/>
          <a:stretch>
            <a:fillRect/>
          </a:stretch>
        </p:blipFill>
        <p:spPr>
          <a:xfrm>
            <a:off x="9836574" y="2858196"/>
            <a:ext cx="409450" cy="409450"/>
          </a:xfrm>
          <a:prstGeom prst="rect">
            <a:avLst/>
          </a:prstGeom>
        </p:spPr>
      </p:pic>
      <p:pic>
        <p:nvPicPr>
          <p:cNvPr id="105" name="Picture 104">
            <a:extLst>
              <a:ext uri="{FF2B5EF4-FFF2-40B4-BE49-F238E27FC236}">
                <a16:creationId xmlns:a16="http://schemas.microsoft.com/office/drawing/2014/main" id="{7802AB43-7920-46C1-A2FF-559D31BE89BA}"/>
              </a:ext>
            </a:extLst>
          </p:cNvPr>
          <p:cNvPicPr>
            <a:picLocks noChangeAspect="1"/>
          </p:cNvPicPr>
          <p:nvPr/>
        </p:nvPicPr>
        <p:blipFill>
          <a:blip r:embed="rId10"/>
          <a:stretch>
            <a:fillRect/>
          </a:stretch>
        </p:blipFill>
        <p:spPr>
          <a:xfrm>
            <a:off x="9861547" y="672695"/>
            <a:ext cx="409450" cy="409450"/>
          </a:xfrm>
          <a:prstGeom prst="rect">
            <a:avLst/>
          </a:prstGeom>
        </p:spPr>
      </p:pic>
      <p:grpSp>
        <p:nvGrpSpPr>
          <p:cNvPr id="106" name="Group 105">
            <a:extLst>
              <a:ext uri="{FF2B5EF4-FFF2-40B4-BE49-F238E27FC236}">
                <a16:creationId xmlns:a16="http://schemas.microsoft.com/office/drawing/2014/main" id="{06D85D34-1A84-4CDA-A034-83EFA3B6D19B}"/>
              </a:ext>
            </a:extLst>
          </p:cNvPr>
          <p:cNvGrpSpPr/>
          <p:nvPr/>
        </p:nvGrpSpPr>
        <p:grpSpPr>
          <a:xfrm rot="1282058">
            <a:off x="6895581" y="4002194"/>
            <a:ext cx="2003551" cy="1420042"/>
            <a:chOff x="7073933" y="3893236"/>
            <a:chExt cx="2003551" cy="1420042"/>
          </a:xfrm>
        </p:grpSpPr>
        <p:cxnSp>
          <p:nvCxnSpPr>
            <p:cNvPr id="107" name="Straight Connector 106">
              <a:extLst>
                <a:ext uri="{FF2B5EF4-FFF2-40B4-BE49-F238E27FC236}">
                  <a16:creationId xmlns:a16="http://schemas.microsoft.com/office/drawing/2014/main" id="{7DA39F32-EA50-4A32-9555-777E71048836}"/>
                </a:ext>
              </a:extLst>
            </p:cNvPr>
            <p:cNvCxnSpPr>
              <a:cxnSpLocks/>
            </p:cNvCxnSpPr>
            <p:nvPr/>
          </p:nvCxnSpPr>
          <p:spPr>
            <a:xfrm flipV="1">
              <a:off x="7974698" y="4178568"/>
              <a:ext cx="433657" cy="5267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98DCB0B-9438-48CB-8B1B-13B42D62CEA0}"/>
                </a:ext>
              </a:extLst>
            </p:cNvPr>
            <p:cNvCxnSpPr>
              <a:cxnSpLocks/>
            </p:cNvCxnSpPr>
            <p:nvPr/>
          </p:nvCxnSpPr>
          <p:spPr>
            <a:xfrm>
              <a:off x="7984576" y="4689672"/>
              <a:ext cx="539267" cy="3826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D98D00F-0C2D-4C1B-99AA-7E19452F0EE4}"/>
                </a:ext>
              </a:extLst>
            </p:cNvPr>
            <p:cNvCxnSpPr>
              <a:cxnSpLocks/>
            </p:cNvCxnSpPr>
            <p:nvPr/>
          </p:nvCxnSpPr>
          <p:spPr>
            <a:xfrm rot="20317942">
              <a:off x="7073933" y="4328407"/>
              <a:ext cx="861498" cy="531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id="{6570539C-B9EA-4BDC-8A9E-FF6423F86464}"/>
                </a:ext>
              </a:extLst>
            </p:cNvPr>
            <p:cNvPicPr>
              <a:picLocks noChangeAspect="1"/>
            </p:cNvPicPr>
            <p:nvPr/>
          </p:nvPicPr>
          <p:blipFill>
            <a:blip r:embed="rId10"/>
            <a:stretch>
              <a:fillRect/>
            </a:stretch>
          </p:blipFill>
          <p:spPr>
            <a:xfrm>
              <a:off x="8258584" y="3893236"/>
              <a:ext cx="409450" cy="409450"/>
            </a:xfrm>
            <a:prstGeom prst="rect">
              <a:avLst/>
            </a:prstGeom>
          </p:spPr>
        </p:pic>
        <p:cxnSp>
          <p:nvCxnSpPr>
            <p:cNvPr id="112" name="Straight Connector 111">
              <a:extLst>
                <a:ext uri="{FF2B5EF4-FFF2-40B4-BE49-F238E27FC236}">
                  <a16:creationId xmlns:a16="http://schemas.microsoft.com/office/drawing/2014/main" id="{62AB35DB-9983-4F7B-8FBD-D74F406829D0}"/>
                </a:ext>
              </a:extLst>
            </p:cNvPr>
            <p:cNvCxnSpPr>
              <a:cxnSpLocks/>
            </p:cNvCxnSpPr>
            <p:nvPr/>
          </p:nvCxnSpPr>
          <p:spPr>
            <a:xfrm>
              <a:off x="8004613" y="4682335"/>
              <a:ext cx="888091" cy="44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3" name="Picture 112">
              <a:extLst>
                <a:ext uri="{FF2B5EF4-FFF2-40B4-BE49-F238E27FC236}">
                  <a16:creationId xmlns:a16="http://schemas.microsoft.com/office/drawing/2014/main" id="{CD65A16C-2AF3-4BFF-A737-EDC6BAFC77C5}"/>
                </a:ext>
              </a:extLst>
            </p:cNvPr>
            <p:cNvPicPr>
              <a:picLocks noChangeAspect="1"/>
            </p:cNvPicPr>
            <p:nvPr/>
          </p:nvPicPr>
          <p:blipFill>
            <a:blip r:embed="rId10"/>
            <a:stretch>
              <a:fillRect/>
            </a:stretch>
          </p:blipFill>
          <p:spPr>
            <a:xfrm>
              <a:off x="7782076" y="3920065"/>
              <a:ext cx="409450" cy="409450"/>
            </a:xfrm>
            <a:prstGeom prst="rect">
              <a:avLst/>
            </a:prstGeom>
          </p:spPr>
        </p:pic>
        <p:cxnSp>
          <p:nvCxnSpPr>
            <p:cNvPr id="114" name="Straight Connector 113">
              <a:extLst>
                <a:ext uri="{FF2B5EF4-FFF2-40B4-BE49-F238E27FC236}">
                  <a16:creationId xmlns:a16="http://schemas.microsoft.com/office/drawing/2014/main" id="{3760421A-98C3-451B-A853-7B2B6F454222}"/>
                </a:ext>
              </a:extLst>
            </p:cNvPr>
            <p:cNvCxnSpPr>
              <a:cxnSpLocks/>
              <a:endCxn id="113" idx="2"/>
            </p:cNvCxnSpPr>
            <p:nvPr/>
          </p:nvCxnSpPr>
          <p:spPr>
            <a:xfrm flipV="1">
              <a:off x="7982430" y="4329515"/>
              <a:ext cx="4371" cy="3614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5" name="Picture 114">
              <a:extLst>
                <a:ext uri="{FF2B5EF4-FFF2-40B4-BE49-F238E27FC236}">
                  <a16:creationId xmlns:a16="http://schemas.microsoft.com/office/drawing/2014/main" id="{AE514774-A0E9-4E5C-B059-B5185EC69B01}"/>
                </a:ext>
              </a:extLst>
            </p:cNvPr>
            <p:cNvPicPr>
              <a:picLocks noChangeAspect="1"/>
            </p:cNvPicPr>
            <p:nvPr/>
          </p:nvPicPr>
          <p:blipFill>
            <a:blip r:embed="rId10"/>
            <a:stretch>
              <a:fillRect/>
            </a:stretch>
          </p:blipFill>
          <p:spPr>
            <a:xfrm>
              <a:off x="8353437" y="4873578"/>
              <a:ext cx="409450" cy="409450"/>
            </a:xfrm>
            <a:prstGeom prst="rect">
              <a:avLst/>
            </a:prstGeom>
          </p:spPr>
        </p:pic>
        <p:cxnSp>
          <p:nvCxnSpPr>
            <p:cNvPr id="116" name="Straight Connector 115">
              <a:extLst>
                <a:ext uri="{FF2B5EF4-FFF2-40B4-BE49-F238E27FC236}">
                  <a16:creationId xmlns:a16="http://schemas.microsoft.com/office/drawing/2014/main" id="{4BEB6793-90A8-4B09-9E27-0F724E81D8AB}"/>
                </a:ext>
              </a:extLst>
            </p:cNvPr>
            <p:cNvCxnSpPr>
              <a:cxnSpLocks/>
            </p:cNvCxnSpPr>
            <p:nvPr/>
          </p:nvCxnSpPr>
          <p:spPr>
            <a:xfrm rot="20317942" flipH="1">
              <a:off x="7903314" y="4716144"/>
              <a:ext cx="156795" cy="3186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7" name="Picture 116">
              <a:extLst>
                <a:ext uri="{FF2B5EF4-FFF2-40B4-BE49-F238E27FC236}">
                  <a16:creationId xmlns:a16="http://schemas.microsoft.com/office/drawing/2014/main" id="{E39B534A-7428-4195-B630-1CAAF651C578}"/>
                </a:ext>
              </a:extLst>
            </p:cNvPr>
            <p:cNvPicPr>
              <a:picLocks noChangeAspect="1"/>
            </p:cNvPicPr>
            <p:nvPr/>
          </p:nvPicPr>
          <p:blipFill>
            <a:blip r:embed="rId10"/>
            <a:stretch>
              <a:fillRect/>
            </a:stretch>
          </p:blipFill>
          <p:spPr>
            <a:xfrm>
              <a:off x="7769720" y="4903828"/>
              <a:ext cx="409450" cy="409450"/>
            </a:xfrm>
            <a:prstGeom prst="rect">
              <a:avLst/>
            </a:prstGeom>
          </p:spPr>
        </p:pic>
        <p:cxnSp>
          <p:nvCxnSpPr>
            <p:cNvPr id="118" name="Straight Connector 117">
              <a:extLst>
                <a:ext uri="{FF2B5EF4-FFF2-40B4-BE49-F238E27FC236}">
                  <a16:creationId xmlns:a16="http://schemas.microsoft.com/office/drawing/2014/main" id="{DDA1D7D6-C54C-468B-A55E-8DAEF31ABFEA}"/>
                </a:ext>
              </a:extLst>
            </p:cNvPr>
            <p:cNvCxnSpPr>
              <a:cxnSpLocks/>
            </p:cNvCxnSpPr>
            <p:nvPr/>
          </p:nvCxnSpPr>
          <p:spPr>
            <a:xfrm flipV="1">
              <a:off x="7996679" y="4415292"/>
              <a:ext cx="717666" cy="274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118">
              <a:extLst>
                <a:ext uri="{FF2B5EF4-FFF2-40B4-BE49-F238E27FC236}">
                  <a16:creationId xmlns:a16="http://schemas.microsoft.com/office/drawing/2014/main" id="{16909F3E-93FB-45BC-942B-2732EACDB1E1}"/>
                </a:ext>
              </a:extLst>
            </p:cNvPr>
            <p:cNvPicPr>
              <a:picLocks noChangeAspect="1"/>
            </p:cNvPicPr>
            <p:nvPr/>
          </p:nvPicPr>
          <p:blipFill>
            <a:blip r:embed="rId10"/>
            <a:stretch>
              <a:fillRect/>
            </a:stretch>
          </p:blipFill>
          <p:spPr>
            <a:xfrm>
              <a:off x="8635344" y="4108424"/>
              <a:ext cx="409450" cy="409450"/>
            </a:xfrm>
            <a:prstGeom prst="rect">
              <a:avLst/>
            </a:prstGeom>
          </p:spPr>
        </p:pic>
        <p:pic>
          <p:nvPicPr>
            <p:cNvPr id="111" name="Picture 110">
              <a:extLst>
                <a:ext uri="{FF2B5EF4-FFF2-40B4-BE49-F238E27FC236}">
                  <a16:creationId xmlns:a16="http://schemas.microsoft.com/office/drawing/2014/main" id="{C6FB3DA7-F3F1-4B6C-BE7D-0885103E2171}"/>
                </a:ext>
              </a:extLst>
            </p:cNvPr>
            <p:cNvPicPr>
              <a:picLocks noChangeAspect="1"/>
            </p:cNvPicPr>
            <p:nvPr/>
          </p:nvPicPr>
          <p:blipFill>
            <a:blip r:embed="rId10"/>
            <a:stretch>
              <a:fillRect/>
            </a:stretch>
          </p:blipFill>
          <p:spPr>
            <a:xfrm>
              <a:off x="8668034" y="4547518"/>
              <a:ext cx="409450" cy="409450"/>
            </a:xfrm>
            <a:prstGeom prst="rect">
              <a:avLst/>
            </a:prstGeom>
          </p:spPr>
        </p:pic>
      </p:grpSp>
      <p:pic>
        <p:nvPicPr>
          <p:cNvPr id="120" name="Picture 119">
            <a:extLst>
              <a:ext uri="{FF2B5EF4-FFF2-40B4-BE49-F238E27FC236}">
                <a16:creationId xmlns:a16="http://schemas.microsoft.com/office/drawing/2014/main" id="{C493DE29-313C-4706-9813-D88FE11AE4D2}"/>
              </a:ext>
            </a:extLst>
          </p:cNvPr>
          <p:cNvPicPr>
            <a:picLocks noChangeAspect="1"/>
          </p:cNvPicPr>
          <p:nvPr/>
        </p:nvPicPr>
        <p:blipFill>
          <a:blip r:embed="rId10"/>
          <a:stretch>
            <a:fillRect/>
          </a:stretch>
        </p:blipFill>
        <p:spPr>
          <a:xfrm>
            <a:off x="10270997" y="1326977"/>
            <a:ext cx="409450" cy="409450"/>
          </a:xfrm>
          <a:prstGeom prst="rect">
            <a:avLst/>
          </a:prstGeom>
        </p:spPr>
      </p:pic>
      <p:sp>
        <p:nvSpPr>
          <p:cNvPr id="121" name="Rectangle: Rounded Corners 120">
            <a:extLst>
              <a:ext uri="{FF2B5EF4-FFF2-40B4-BE49-F238E27FC236}">
                <a16:creationId xmlns:a16="http://schemas.microsoft.com/office/drawing/2014/main" id="{B6B52E53-853E-40C6-8A91-8202E78BA7B7}"/>
              </a:ext>
            </a:extLst>
          </p:cNvPr>
          <p:cNvSpPr/>
          <p:nvPr/>
        </p:nvSpPr>
        <p:spPr>
          <a:xfrm>
            <a:off x="5077525" y="2858496"/>
            <a:ext cx="1964283" cy="46535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itle 1">
            <a:extLst>
              <a:ext uri="{FF2B5EF4-FFF2-40B4-BE49-F238E27FC236}">
                <a16:creationId xmlns:a16="http://schemas.microsoft.com/office/drawing/2014/main" id="{8E1D4E9E-DBB9-4E7F-8BFC-40883872F96F}"/>
              </a:ext>
            </a:extLst>
          </p:cNvPr>
          <p:cNvSpPr txBox="1">
            <a:spLocks/>
          </p:cNvSpPr>
          <p:nvPr/>
        </p:nvSpPr>
        <p:spPr>
          <a:xfrm>
            <a:off x="5043324" y="2909380"/>
            <a:ext cx="1995224" cy="458189"/>
          </a:xfrm>
          <a:prstGeom prst="rect">
            <a:avLst/>
          </a:prstGeom>
          <a:noFill/>
          <a:ln>
            <a:noFill/>
          </a:ln>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cap="none" dirty="0">
                <a:ln>
                  <a:noFill/>
                </a:ln>
                <a:solidFill>
                  <a:schemeClr val="tx1"/>
                </a:solidFill>
                <a:effectLst/>
              </a:rPr>
              <a:t>3,000 PSV</a:t>
            </a:r>
          </a:p>
        </p:txBody>
      </p:sp>
      <p:pic>
        <p:nvPicPr>
          <p:cNvPr id="123" name="Picture 122">
            <a:extLst>
              <a:ext uri="{FF2B5EF4-FFF2-40B4-BE49-F238E27FC236}">
                <a16:creationId xmlns:a16="http://schemas.microsoft.com/office/drawing/2014/main" id="{58844BDB-7A3E-4205-B588-51829925B4BD}"/>
              </a:ext>
            </a:extLst>
          </p:cNvPr>
          <p:cNvPicPr>
            <a:picLocks noChangeAspect="1"/>
          </p:cNvPicPr>
          <p:nvPr/>
        </p:nvPicPr>
        <p:blipFill>
          <a:blip r:embed="rId13">
            <a:duotone>
              <a:schemeClr val="accent5">
                <a:shade val="45000"/>
                <a:satMod val="135000"/>
              </a:schemeClr>
              <a:prstClr val="white"/>
            </a:duotone>
          </a:blip>
          <a:stretch>
            <a:fillRect/>
          </a:stretch>
        </p:blipFill>
        <p:spPr>
          <a:xfrm>
            <a:off x="6096000" y="3591114"/>
            <a:ext cx="1313169" cy="1279784"/>
          </a:xfrm>
          <a:prstGeom prst="rect">
            <a:avLst/>
          </a:prstGeom>
        </p:spPr>
      </p:pic>
      <p:sp>
        <p:nvSpPr>
          <p:cNvPr id="124" name="Title 1">
            <a:extLst>
              <a:ext uri="{FF2B5EF4-FFF2-40B4-BE49-F238E27FC236}">
                <a16:creationId xmlns:a16="http://schemas.microsoft.com/office/drawing/2014/main" id="{B1C61E82-8BFB-41FF-9275-B79CA2B03F83}"/>
              </a:ext>
            </a:extLst>
          </p:cNvPr>
          <p:cNvSpPr txBox="1">
            <a:spLocks/>
          </p:cNvSpPr>
          <p:nvPr/>
        </p:nvSpPr>
        <p:spPr>
          <a:xfrm>
            <a:off x="5641958" y="4623760"/>
            <a:ext cx="2416501"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cap="none" dirty="0">
                <a:ln>
                  <a:noFill/>
                </a:ln>
                <a:solidFill>
                  <a:srgbClr val="B7472A"/>
                </a:solidFill>
                <a:effectLst>
                  <a:outerShdw blurRad="38100" dist="38100" dir="2700000" algn="tl">
                    <a:srgbClr val="000000">
                      <a:alpha val="43137"/>
                    </a:srgbClr>
                  </a:outerShdw>
                </a:effectLst>
              </a:rPr>
              <a:t>500 Pts</a:t>
            </a:r>
          </a:p>
        </p:txBody>
      </p:sp>
      <p:sp>
        <p:nvSpPr>
          <p:cNvPr id="125" name="Rectangle: Rounded Corners 124">
            <a:extLst>
              <a:ext uri="{FF2B5EF4-FFF2-40B4-BE49-F238E27FC236}">
                <a16:creationId xmlns:a16="http://schemas.microsoft.com/office/drawing/2014/main" id="{34725C11-44D1-4E63-BB4C-D8A93D2D210A}"/>
              </a:ext>
            </a:extLst>
          </p:cNvPr>
          <p:cNvSpPr/>
          <p:nvPr/>
        </p:nvSpPr>
        <p:spPr>
          <a:xfrm>
            <a:off x="4922332" y="5707743"/>
            <a:ext cx="2175470" cy="671839"/>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itle 1">
            <a:extLst>
              <a:ext uri="{FF2B5EF4-FFF2-40B4-BE49-F238E27FC236}">
                <a16:creationId xmlns:a16="http://schemas.microsoft.com/office/drawing/2014/main" id="{24B366B2-D627-4876-BA3F-8347C65FB52A}"/>
              </a:ext>
            </a:extLst>
          </p:cNvPr>
          <p:cNvSpPr txBox="1">
            <a:spLocks/>
          </p:cNvSpPr>
          <p:nvPr/>
        </p:nvSpPr>
        <p:spPr>
          <a:xfrm>
            <a:off x="4888131" y="5696560"/>
            <a:ext cx="2217388" cy="641681"/>
          </a:xfrm>
          <a:prstGeom prst="rect">
            <a:avLst/>
          </a:prstGeom>
          <a:noFill/>
          <a:ln>
            <a:noFill/>
          </a:ln>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cap="none" dirty="0">
                <a:ln>
                  <a:noFill/>
                </a:ln>
                <a:solidFill>
                  <a:schemeClr val="tx1"/>
                </a:solidFill>
                <a:effectLst/>
              </a:rPr>
              <a:t>18,000 TSV</a:t>
            </a:r>
          </a:p>
        </p:txBody>
      </p:sp>
      <p:cxnSp>
        <p:nvCxnSpPr>
          <p:cNvPr id="127" name="Straight Connector 126">
            <a:extLst>
              <a:ext uri="{FF2B5EF4-FFF2-40B4-BE49-F238E27FC236}">
                <a16:creationId xmlns:a16="http://schemas.microsoft.com/office/drawing/2014/main" id="{CBAAC21D-B148-4B46-972A-96C20B5F81B6}"/>
              </a:ext>
            </a:extLst>
          </p:cNvPr>
          <p:cNvCxnSpPr>
            <a:cxnSpLocks/>
          </p:cNvCxnSpPr>
          <p:nvPr/>
        </p:nvCxnSpPr>
        <p:spPr>
          <a:xfrm flipV="1">
            <a:off x="10851593" y="1403910"/>
            <a:ext cx="434423" cy="190758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3DE9E14-FE79-4001-841C-78E0834CF38D}"/>
              </a:ext>
            </a:extLst>
          </p:cNvPr>
          <p:cNvCxnSpPr>
            <a:cxnSpLocks/>
          </p:cNvCxnSpPr>
          <p:nvPr/>
        </p:nvCxnSpPr>
        <p:spPr>
          <a:xfrm flipV="1">
            <a:off x="9454939" y="3507949"/>
            <a:ext cx="1360168" cy="144369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B0F0085-5BCA-4738-A28C-50623041AB1C}"/>
              </a:ext>
            </a:extLst>
          </p:cNvPr>
          <p:cNvCxnSpPr>
            <a:cxnSpLocks/>
          </p:cNvCxnSpPr>
          <p:nvPr/>
        </p:nvCxnSpPr>
        <p:spPr>
          <a:xfrm flipV="1">
            <a:off x="7148309" y="5090747"/>
            <a:ext cx="2236730" cy="953118"/>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itle 1">
            <a:extLst>
              <a:ext uri="{FF2B5EF4-FFF2-40B4-BE49-F238E27FC236}">
                <a16:creationId xmlns:a16="http://schemas.microsoft.com/office/drawing/2014/main" id="{6D2E585F-045A-4854-9693-9B6224DFE3DE}"/>
              </a:ext>
            </a:extLst>
          </p:cNvPr>
          <p:cNvSpPr txBox="1">
            <a:spLocks/>
          </p:cNvSpPr>
          <p:nvPr/>
        </p:nvSpPr>
        <p:spPr>
          <a:xfrm>
            <a:off x="8714877" y="4624568"/>
            <a:ext cx="1269804"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chemeClr val="accent4"/>
                </a:solidFill>
                <a:effectLst>
                  <a:outerShdw blurRad="38100" dist="38100" dir="2700000" algn="tl">
                    <a:srgbClr val="000000">
                      <a:alpha val="43137"/>
                    </a:srgbClr>
                  </a:outerShdw>
                </a:effectLst>
              </a:rPr>
              <a:t>3,000 Pts</a:t>
            </a:r>
          </a:p>
        </p:txBody>
      </p:sp>
      <p:cxnSp>
        <p:nvCxnSpPr>
          <p:cNvPr id="131" name="Straight Connector 130">
            <a:extLst>
              <a:ext uri="{FF2B5EF4-FFF2-40B4-BE49-F238E27FC236}">
                <a16:creationId xmlns:a16="http://schemas.microsoft.com/office/drawing/2014/main" id="{B6FF1784-C830-411E-9390-11FFA3CA3964}"/>
              </a:ext>
            </a:extLst>
          </p:cNvPr>
          <p:cNvCxnSpPr>
            <a:cxnSpLocks/>
          </p:cNvCxnSpPr>
          <p:nvPr/>
        </p:nvCxnSpPr>
        <p:spPr>
          <a:xfrm flipH="1" flipV="1">
            <a:off x="529980" y="1433256"/>
            <a:ext cx="472552" cy="203721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76E06E7-C797-45FC-8916-17ABE39F8DBB}"/>
              </a:ext>
            </a:extLst>
          </p:cNvPr>
          <p:cNvCxnSpPr>
            <a:cxnSpLocks/>
          </p:cNvCxnSpPr>
          <p:nvPr/>
        </p:nvCxnSpPr>
        <p:spPr>
          <a:xfrm flipH="1" flipV="1">
            <a:off x="1044513" y="3674027"/>
            <a:ext cx="1488464" cy="1400145"/>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0A0D7FB-76A1-4C33-B157-98CE52244429}"/>
              </a:ext>
            </a:extLst>
          </p:cNvPr>
          <p:cNvCxnSpPr>
            <a:cxnSpLocks/>
          </p:cNvCxnSpPr>
          <p:nvPr/>
        </p:nvCxnSpPr>
        <p:spPr>
          <a:xfrm flipH="1" flipV="1">
            <a:off x="2541994" y="5263664"/>
            <a:ext cx="2331319" cy="798180"/>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4" name="Title 1">
            <a:extLst>
              <a:ext uri="{FF2B5EF4-FFF2-40B4-BE49-F238E27FC236}">
                <a16:creationId xmlns:a16="http://schemas.microsoft.com/office/drawing/2014/main" id="{060C2119-8AC2-485A-AC17-BFE09A5C04BE}"/>
              </a:ext>
            </a:extLst>
          </p:cNvPr>
          <p:cNvSpPr txBox="1">
            <a:spLocks/>
          </p:cNvSpPr>
          <p:nvPr/>
        </p:nvSpPr>
        <p:spPr>
          <a:xfrm>
            <a:off x="133715" y="957254"/>
            <a:ext cx="1269804"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chemeClr val="accent4"/>
                </a:solidFill>
                <a:effectLst>
                  <a:outerShdw blurRad="38100" dist="38100" dir="2700000" algn="tl">
                    <a:srgbClr val="000000">
                      <a:alpha val="43137"/>
                    </a:srgbClr>
                  </a:outerShdw>
                </a:effectLst>
              </a:rPr>
              <a:t>3,000 Pts</a:t>
            </a:r>
          </a:p>
        </p:txBody>
      </p:sp>
      <p:sp>
        <p:nvSpPr>
          <p:cNvPr id="135" name="Title 1">
            <a:extLst>
              <a:ext uri="{FF2B5EF4-FFF2-40B4-BE49-F238E27FC236}">
                <a16:creationId xmlns:a16="http://schemas.microsoft.com/office/drawing/2014/main" id="{B0FD47E7-E3C1-4DD6-87DC-4DFFA62CBC28}"/>
              </a:ext>
            </a:extLst>
          </p:cNvPr>
          <p:cNvSpPr txBox="1">
            <a:spLocks/>
          </p:cNvSpPr>
          <p:nvPr/>
        </p:nvSpPr>
        <p:spPr>
          <a:xfrm>
            <a:off x="10612630" y="932413"/>
            <a:ext cx="1269804"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chemeClr val="accent4"/>
                </a:solidFill>
                <a:effectLst>
                  <a:outerShdw blurRad="38100" dist="38100" dir="2700000" algn="tl">
                    <a:srgbClr val="000000">
                      <a:alpha val="43137"/>
                    </a:srgbClr>
                  </a:outerShdw>
                </a:effectLst>
              </a:rPr>
              <a:t>3,000 Pts</a:t>
            </a:r>
          </a:p>
        </p:txBody>
      </p:sp>
      <p:sp>
        <p:nvSpPr>
          <p:cNvPr id="136" name="Title 1">
            <a:extLst>
              <a:ext uri="{FF2B5EF4-FFF2-40B4-BE49-F238E27FC236}">
                <a16:creationId xmlns:a16="http://schemas.microsoft.com/office/drawing/2014/main" id="{9DEE7787-4E3B-4BE5-8A35-0A2560A44D55}"/>
              </a:ext>
            </a:extLst>
          </p:cNvPr>
          <p:cNvSpPr txBox="1">
            <a:spLocks/>
          </p:cNvSpPr>
          <p:nvPr/>
        </p:nvSpPr>
        <p:spPr>
          <a:xfrm>
            <a:off x="2152052" y="4929888"/>
            <a:ext cx="1269804" cy="43375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chemeClr val="accent4"/>
                </a:solidFill>
                <a:effectLst>
                  <a:outerShdw blurRad="38100" dist="38100" dir="2700000" algn="tl">
                    <a:srgbClr val="000000">
                      <a:alpha val="43137"/>
                    </a:srgbClr>
                  </a:outerShdw>
                </a:effectLst>
              </a:rPr>
              <a:t>3,000 Pts</a:t>
            </a:r>
          </a:p>
        </p:txBody>
      </p:sp>
      <p:pic>
        <p:nvPicPr>
          <p:cNvPr id="61" name="Picture 60">
            <a:extLst>
              <a:ext uri="{FF2B5EF4-FFF2-40B4-BE49-F238E27FC236}">
                <a16:creationId xmlns:a16="http://schemas.microsoft.com/office/drawing/2014/main" id="{49D47C24-EB68-4B0C-A10D-98F9CDE6635F}"/>
              </a:ext>
            </a:extLst>
          </p:cNvPr>
          <p:cNvPicPr>
            <a:picLocks noChangeAspect="1"/>
          </p:cNvPicPr>
          <p:nvPr/>
        </p:nvPicPr>
        <p:blipFill>
          <a:blip r:embed="rId10"/>
          <a:stretch>
            <a:fillRect/>
          </a:stretch>
        </p:blipFill>
        <p:spPr>
          <a:xfrm rot="10437316">
            <a:off x="3189070" y="4598591"/>
            <a:ext cx="409450" cy="409450"/>
          </a:xfrm>
          <a:prstGeom prst="rect">
            <a:avLst/>
          </a:prstGeom>
        </p:spPr>
      </p:pic>
      <p:pic>
        <p:nvPicPr>
          <p:cNvPr id="76" name="Picture 75">
            <a:extLst>
              <a:ext uri="{FF2B5EF4-FFF2-40B4-BE49-F238E27FC236}">
                <a16:creationId xmlns:a16="http://schemas.microsoft.com/office/drawing/2014/main" id="{78D06E8C-7663-4A57-B25A-CB1901E1E3AE}"/>
              </a:ext>
            </a:extLst>
          </p:cNvPr>
          <p:cNvPicPr>
            <a:picLocks noChangeAspect="1"/>
          </p:cNvPicPr>
          <p:nvPr/>
        </p:nvPicPr>
        <p:blipFill>
          <a:blip r:embed="rId10"/>
          <a:stretch>
            <a:fillRect/>
          </a:stretch>
        </p:blipFill>
        <p:spPr>
          <a:xfrm rot="10800000">
            <a:off x="1733140" y="3228099"/>
            <a:ext cx="409450" cy="409450"/>
          </a:xfrm>
          <a:prstGeom prst="rect">
            <a:avLst/>
          </a:prstGeom>
        </p:spPr>
      </p:pic>
      <p:pic>
        <p:nvPicPr>
          <p:cNvPr id="47" name="Picture 46">
            <a:extLst>
              <a:ext uri="{FF2B5EF4-FFF2-40B4-BE49-F238E27FC236}">
                <a16:creationId xmlns:a16="http://schemas.microsoft.com/office/drawing/2014/main" id="{9910293E-72CC-4F95-A4F5-BFA7E38F3B01}"/>
              </a:ext>
            </a:extLst>
          </p:cNvPr>
          <p:cNvPicPr>
            <a:picLocks noChangeAspect="1"/>
          </p:cNvPicPr>
          <p:nvPr/>
        </p:nvPicPr>
        <p:blipFill>
          <a:blip r:embed="rId10"/>
          <a:stretch>
            <a:fillRect/>
          </a:stretch>
        </p:blipFill>
        <p:spPr>
          <a:xfrm>
            <a:off x="9869264" y="3297290"/>
            <a:ext cx="409450" cy="409450"/>
          </a:xfrm>
          <a:prstGeom prst="rect">
            <a:avLst/>
          </a:prstGeom>
        </p:spPr>
      </p:pic>
      <p:pic>
        <p:nvPicPr>
          <p:cNvPr id="42" name="Picture 41">
            <a:extLst>
              <a:ext uri="{FF2B5EF4-FFF2-40B4-BE49-F238E27FC236}">
                <a16:creationId xmlns:a16="http://schemas.microsoft.com/office/drawing/2014/main" id="{B0ECA126-BDB8-4C7C-8421-6A041FD950C7}"/>
              </a:ext>
            </a:extLst>
          </p:cNvPr>
          <p:cNvPicPr>
            <a:picLocks noChangeAspect="1"/>
          </p:cNvPicPr>
          <p:nvPr/>
        </p:nvPicPr>
        <p:blipFill>
          <a:blip r:embed="rId10"/>
          <a:stretch>
            <a:fillRect/>
          </a:stretch>
        </p:blipFill>
        <p:spPr>
          <a:xfrm>
            <a:off x="9956400" y="1653037"/>
            <a:ext cx="409450" cy="409450"/>
          </a:xfrm>
          <a:prstGeom prst="rect">
            <a:avLst/>
          </a:prstGeom>
        </p:spPr>
      </p:pic>
      <p:pic>
        <p:nvPicPr>
          <p:cNvPr id="44" name="Picture 43">
            <a:extLst>
              <a:ext uri="{FF2B5EF4-FFF2-40B4-BE49-F238E27FC236}">
                <a16:creationId xmlns:a16="http://schemas.microsoft.com/office/drawing/2014/main" id="{93F77AFF-6F2C-4AAE-83DB-1D222D053291}"/>
              </a:ext>
            </a:extLst>
          </p:cNvPr>
          <p:cNvPicPr>
            <a:picLocks noChangeAspect="1"/>
          </p:cNvPicPr>
          <p:nvPr/>
        </p:nvPicPr>
        <p:blipFill>
          <a:blip r:embed="rId10"/>
          <a:stretch>
            <a:fillRect/>
          </a:stretch>
        </p:blipFill>
        <p:spPr>
          <a:xfrm>
            <a:off x="9532300" y="1751175"/>
            <a:ext cx="409450" cy="409450"/>
          </a:xfrm>
          <a:prstGeom prst="rect">
            <a:avLst/>
          </a:prstGeom>
        </p:spPr>
      </p:pic>
      <p:sp>
        <p:nvSpPr>
          <p:cNvPr id="137" name="Title 1">
            <a:extLst>
              <a:ext uri="{FF2B5EF4-FFF2-40B4-BE49-F238E27FC236}">
                <a16:creationId xmlns:a16="http://schemas.microsoft.com/office/drawing/2014/main" id="{59631932-93A3-4C0F-919F-0EB61A4A8EBB}"/>
              </a:ext>
            </a:extLst>
          </p:cNvPr>
          <p:cNvSpPr txBox="1">
            <a:spLocks/>
          </p:cNvSpPr>
          <p:nvPr/>
        </p:nvSpPr>
        <p:spPr>
          <a:xfrm>
            <a:off x="3927630" y="6517250"/>
            <a:ext cx="4336737" cy="270842"/>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cap="none" dirty="0">
                <a:ln>
                  <a:noFill/>
                </a:ln>
                <a:solidFill>
                  <a:schemeClr val="bg1">
                    <a:lumMod val="75000"/>
                  </a:schemeClr>
                </a:solidFill>
                <a:effectLst/>
              </a:rPr>
              <a:t>For More Details, Please Read Advanced Comp Plan Section</a:t>
            </a:r>
          </a:p>
        </p:txBody>
      </p:sp>
      <p:pic>
        <p:nvPicPr>
          <p:cNvPr id="74" name="Picture 73">
            <a:extLst>
              <a:ext uri="{FF2B5EF4-FFF2-40B4-BE49-F238E27FC236}">
                <a16:creationId xmlns:a16="http://schemas.microsoft.com/office/drawing/2014/main" id="{A46A1D1D-81C2-409D-9D26-C13E1BAD191A}"/>
              </a:ext>
            </a:extLst>
          </p:cNvPr>
          <p:cNvPicPr>
            <a:picLocks noChangeAspect="1"/>
          </p:cNvPicPr>
          <p:nvPr/>
        </p:nvPicPr>
        <p:blipFill>
          <a:blip r:embed="rId10"/>
          <a:stretch>
            <a:fillRect/>
          </a:stretch>
        </p:blipFill>
        <p:spPr>
          <a:xfrm rot="10800000">
            <a:off x="2142590" y="3882381"/>
            <a:ext cx="409450" cy="409450"/>
          </a:xfrm>
          <a:prstGeom prst="rect">
            <a:avLst/>
          </a:prstGeom>
        </p:spPr>
      </p:pic>
    </p:spTree>
    <p:extLst>
      <p:ext uri="{BB962C8B-B14F-4D97-AF65-F5344CB8AC3E}">
        <p14:creationId xmlns:p14="http://schemas.microsoft.com/office/powerpoint/2010/main" val="2027412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500"/>
                                        <p:tgtEl>
                                          <p:spTgt spid="12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500"/>
                                        <p:tgtEl>
                                          <p:spTgt spid="12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500"/>
                                        <p:tgtEl>
                                          <p:spTgt spid="132"/>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33"/>
                                        </p:tgtEl>
                                        <p:attrNameLst>
                                          <p:attrName>style.visibility</p:attrName>
                                        </p:attrNameLst>
                                      </p:cBhvr>
                                      <p:to>
                                        <p:strVal val="visible"/>
                                      </p:to>
                                    </p:set>
                                    <p:animEffect transition="in" filter="fade">
                                      <p:cBhvr>
                                        <p:cTn id="32"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98" name="Picture 197">
            <a:extLst>
              <a:ext uri="{FF2B5EF4-FFF2-40B4-BE49-F238E27FC236}">
                <a16:creationId xmlns:a16="http://schemas.microsoft.com/office/drawing/2014/main" id="{DB47CF8B-1525-47DB-88DD-E6DDFA268389}"/>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5264" y="2589879"/>
            <a:ext cx="1758913" cy="1670286"/>
          </a:xfrm>
          <a:prstGeom prst="rect">
            <a:avLst/>
          </a:prstGeom>
        </p:spPr>
      </p:pic>
      <p:pic>
        <p:nvPicPr>
          <p:cNvPr id="199" name="Picture 198">
            <a:extLst>
              <a:ext uri="{FF2B5EF4-FFF2-40B4-BE49-F238E27FC236}">
                <a16:creationId xmlns:a16="http://schemas.microsoft.com/office/drawing/2014/main" id="{74C52DD6-6ABE-44EA-970A-BDDDCDE5201D}"/>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198533" y="4820821"/>
            <a:ext cx="1758913" cy="1670286"/>
          </a:xfrm>
          <a:prstGeom prst="rect">
            <a:avLst/>
          </a:prstGeom>
        </p:spPr>
      </p:pic>
      <p:pic>
        <p:nvPicPr>
          <p:cNvPr id="200" name="Picture 199">
            <a:extLst>
              <a:ext uri="{FF2B5EF4-FFF2-40B4-BE49-F238E27FC236}">
                <a16:creationId xmlns:a16="http://schemas.microsoft.com/office/drawing/2014/main" id="{3D14ACCF-5EEC-4CF2-AE50-3452536CF3F5}"/>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159652" y="2658940"/>
            <a:ext cx="1758913" cy="1670286"/>
          </a:xfrm>
          <a:prstGeom prst="rect">
            <a:avLst/>
          </a:prstGeom>
        </p:spPr>
      </p:pic>
      <p:pic>
        <p:nvPicPr>
          <p:cNvPr id="197" name="Picture 196">
            <a:extLst>
              <a:ext uri="{FF2B5EF4-FFF2-40B4-BE49-F238E27FC236}">
                <a16:creationId xmlns:a16="http://schemas.microsoft.com/office/drawing/2014/main" id="{73E9A20F-9B9B-4A5D-B322-7303F5B2C26B}"/>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300968" y="4824925"/>
            <a:ext cx="1758913" cy="1670286"/>
          </a:xfrm>
          <a:prstGeom prst="rect">
            <a:avLst/>
          </a:prstGeom>
        </p:spPr>
      </p:pic>
      <p:cxnSp>
        <p:nvCxnSpPr>
          <p:cNvPr id="158" name="Straight Connector 157">
            <a:extLst>
              <a:ext uri="{FF2B5EF4-FFF2-40B4-BE49-F238E27FC236}">
                <a16:creationId xmlns:a16="http://schemas.microsoft.com/office/drawing/2014/main" id="{3CB78B14-C686-4A7A-8905-FC21774BA775}"/>
              </a:ext>
            </a:extLst>
          </p:cNvPr>
          <p:cNvCxnSpPr>
            <a:cxnSpLocks/>
          </p:cNvCxnSpPr>
          <p:nvPr/>
        </p:nvCxnSpPr>
        <p:spPr>
          <a:xfrm flipV="1">
            <a:off x="3342524" y="4454026"/>
            <a:ext cx="800903" cy="1190794"/>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DE00A886-104F-4971-BF11-26F9B49D51CC}"/>
              </a:ext>
            </a:extLst>
          </p:cNvPr>
          <p:cNvCxnSpPr>
            <a:cxnSpLocks/>
          </p:cNvCxnSpPr>
          <p:nvPr/>
        </p:nvCxnSpPr>
        <p:spPr>
          <a:xfrm flipH="1">
            <a:off x="7858575" y="2158008"/>
            <a:ext cx="836929" cy="683027"/>
          </a:xfrm>
          <a:prstGeom prst="straightConnector1">
            <a:avLst/>
          </a:prstGeom>
          <a:ln w="47625" cmpd="sng">
            <a:solidFill>
              <a:schemeClr val="accent4">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FDE7287F-FA24-4FED-8BD6-6B02188E352F}"/>
              </a:ext>
            </a:extLst>
          </p:cNvPr>
          <p:cNvCxnSpPr>
            <a:cxnSpLocks/>
          </p:cNvCxnSpPr>
          <p:nvPr/>
        </p:nvCxnSpPr>
        <p:spPr>
          <a:xfrm>
            <a:off x="3298386" y="2120047"/>
            <a:ext cx="657992" cy="699337"/>
          </a:xfrm>
          <a:prstGeom prst="straightConnector1">
            <a:avLst/>
          </a:prstGeom>
          <a:ln w="47625" cmpd="sng">
            <a:solidFill>
              <a:schemeClr val="accent4">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6C33E2F-72F3-4B12-A9D6-17AC56DD6BC1}"/>
              </a:ext>
            </a:extLst>
          </p:cNvPr>
          <p:cNvCxnSpPr>
            <a:cxnSpLocks/>
            <a:endCxn id="171" idx="2"/>
          </p:cNvCxnSpPr>
          <p:nvPr/>
        </p:nvCxnSpPr>
        <p:spPr>
          <a:xfrm flipV="1">
            <a:off x="1187885" y="2434821"/>
            <a:ext cx="220447" cy="905934"/>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EE22E24-3687-44A1-BFFE-B2A1EDBC0D93}"/>
              </a:ext>
            </a:extLst>
          </p:cNvPr>
          <p:cNvCxnSpPr>
            <a:cxnSpLocks/>
          </p:cNvCxnSpPr>
          <p:nvPr/>
        </p:nvCxnSpPr>
        <p:spPr>
          <a:xfrm flipH="1">
            <a:off x="1277466" y="3191782"/>
            <a:ext cx="1163978" cy="139520"/>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55F6494C-938B-4FFA-B865-7C8CBDE254D2}"/>
              </a:ext>
            </a:extLst>
          </p:cNvPr>
          <p:cNvCxnSpPr>
            <a:cxnSpLocks/>
          </p:cNvCxnSpPr>
          <p:nvPr/>
        </p:nvCxnSpPr>
        <p:spPr>
          <a:xfrm flipH="1">
            <a:off x="2457134" y="2227022"/>
            <a:ext cx="380991" cy="934637"/>
          </a:xfrm>
          <a:prstGeom prst="straightConnector1">
            <a:avLst/>
          </a:prstGeom>
          <a:ln w="47625" cmpd="sng">
            <a:solidFill>
              <a:schemeClr val="accent4">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AF2EBF6E-34AE-4CCE-B2A5-4DEE0611614B}"/>
              </a:ext>
            </a:extLst>
          </p:cNvPr>
          <p:cNvCxnSpPr>
            <a:cxnSpLocks/>
          </p:cNvCxnSpPr>
          <p:nvPr/>
        </p:nvCxnSpPr>
        <p:spPr>
          <a:xfrm flipH="1">
            <a:off x="1371791" y="1782555"/>
            <a:ext cx="1124311" cy="398424"/>
          </a:xfrm>
          <a:prstGeom prst="straightConnector1">
            <a:avLst/>
          </a:prstGeom>
          <a:ln w="47625" cmpd="sng">
            <a:solidFill>
              <a:schemeClr val="accent4">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04E0E461-7159-482F-A078-585B8F9C181C}"/>
              </a:ext>
            </a:extLst>
          </p:cNvPr>
          <p:cNvCxnSpPr>
            <a:cxnSpLocks/>
            <a:endCxn id="30" idx="3"/>
          </p:cNvCxnSpPr>
          <p:nvPr/>
        </p:nvCxnSpPr>
        <p:spPr>
          <a:xfrm flipH="1" flipV="1">
            <a:off x="9929670" y="3281177"/>
            <a:ext cx="1308062" cy="101476"/>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02EAAF0-FEA4-46FE-8A3C-3967610D6FCA}"/>
              </a:ext>
            </a:extLst>
          </p:cNvPr>
          <p:cNvCxnSpPr>
            <a:cxnSpLocks/>
          </p:cNvCxnSpPr>
          <p:nvPr/>
        </p:nvCxnSpPr>
        <p:spPr>
          <a:xfrm flipH="1" flipV="1">
            <a:off x="10664301" y="2251304"/>
            <a:ext cx="231764" cy="1053514"/>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F2963F0-3094-4D12-AE68-0033C7B7BC98}"/>
              </a:ext>
            </a:extLst>
          </p:cNvPr>
          <p:cNvCxnSpPr>
            <a:cxnSpLocks/>
          </p:cNvCxnSpPr>
          <p:nvPr/>
        </p:nvCxnSpPr>
        <p:spPr>
          <a:xfrm flipH="1">
            <a:off x="3317317" y="5644820"/>
            <a:ext cx="2061031" cy="3491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AB4BF76-8678-42F9-B641-1D1B99D477E9}"/>
              </a:ext>
            </a:extLst>
          </p:cNvPr>
          <p:cNvCxnSpPr>
            <a:cxnSpLocks/>
          </p:cNvCxnSpPr>
          <p:nvPr/>
        </p:nvCxnSpPr>
        <p:spPr>
          <a:xfrm flipH="1">
            <a:off x="6912741" y="5632075"/>
            <a:ext cx="2061031" cy="3491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CF0589D-ACC4-43B7-A955-A40C009A7A41}"/>
              </a:ext>
            </a:extLst>
          </p:cNvPr>
          <p:cNvCxnSpPr>
            <a:cxnSpLocks/>
          </p:cNvCxnSpPr>
          <p:nvPr/>
        </p:nvCxnSpPr>
        <p:spPr>
          <a:xfrm>
            <a:off x="9537898" y="1850718"/>
            <a:ext cx="1074732" cy="257381"/>
          </a:xfrm>
          <a:prstGeom prst="straightConnector1">
            <a:avLst/>
          </a:prstGeom>
          <a:ln w="47625" cmpd="sng">
            <a:solidFill>
              <a:schemeClr val="accent4">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27A2F4DC-27FA-44E6-A311-7F839448DD2F}"/>
              </a:ext>
            </a:extLst>
          </p:cNvPr>
          <p:cNvCxnSpPr>
            <a:cxnSpLocks/>
          </p:cNvCxnSpPr>
          <p:nvPr/>
        </p:nvCxnSpPr>
        <p:spPr>
          <a:xfrm>
            <a:off x="9273449" y="2355111"/>
            <a:ext cx="264449" cy="844849"/>
          </a:xfrm>
          <a:prstGeom prst="straightConnector1">
            <a:avLst/>
          </a:prstGeom>
          <a:ln w="47625" cmpd="sng">
            <a:solidFill>
              <a:schemeClr val="accent4">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E05286A-5676-41F3-B6C1-34429F0872DB}"/>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65" name="Freeform: Shape 64"/>
          <p:cNvSpPr>
            <a:spLocks noChangeAspect="1"/>
          </p:cNvSpPr>
          <p:nvPr/>
        </p:nvSpPr>
        <p:spPr>
          <a:xfrm>
            <a:off x="3618941" y="-1430520"/>
            <a:ext cx="4728754" cy="3846717"/>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Title 31"/>
          <p:cNvSpPr>
            <a:spLocks noGrp="1"/>
          </p:cNvSpPr>
          <p:nvPr>
            <p:ph type="title"/>
          </p:nvPr>
        </p:nvSpPr>
        <p:spPr>
          <a:xfrm>
            <a:off x="3375555" y="-388963"/>
            <a:ext cx="5095660" cy="1246495"/>
          </a:xfrm>
        </p:spPr>
        <p:txBody>
          <a:bodyPr anchor="t"/>
          <a:lstStyle/>
          <a:p>
            <a:r>
              <a:rPr lang="en-US" sz="2400" b="1" i="1" dirty="0">
                <a:latin typeface="28 Days Later" panose="020B0603050302020204" pitchFamily="34" charset="0"/>
              </a:rPr>
              <a:t>Monthly Generational matching </a:t>
            </a:r>
            <a:r>
              <a:rPr lang="en-US" b="1" i="1" dirty="0">
                <a:solidFill>
                  <a:schemeClr val="accent4"/>
                </a:solidFill>
                <a:latin typeface="28 Days Later" panose="020B0603050302020204" pitchFamily="34" charset="0"/>
              </a:rPr>
              <a:t>package bonus</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19</a:t>
            </a:fld>
            <a:endParaRPr lang="en-US"/>
          </a:p>
        </p:txBody>
      </p:sp>
      <p:cxnSp>
        <p:nvCxnSpPr>
          <p:cNvPr id="21" name="Straight Arrow Connector 20">
            <a:extLst>
              <a:ext uri="{FF2B5EF4-FFF2-40B4-BE49-F238E27FC236}">
                <a16:creationId xmlns:a16="http://schemas.microsoft.com/office/drawing/2014/main" id="{0EDAF8AA-3093-431A-A054-404E7A480223}"/>
              </a:ext>
            </a:extLst>
          </p:cNvPr>
          <p:cNvCxnSpPr>
            <a:cxnSpLocks/>
          </p:cNvCxnSpPr>
          <p:nvPr/>
        </p:nvCxnSpPr>
        <p:spPr>
          <a:xfrm flipH="1">
            <a:off x="5472680" y="4422342"/>
            <a:ext cx="362063" cy="999429"/>
          </a:xfrm>
          <a:prstGeom prst="straightConnector1">
            <a:avLst/>
          </a:prstGeom>
          <a:ln w="47625" cmpd="sng">
            <a:solidFill>
              <a:schemeClr val="accent4">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3B77FF-84A7-4426-8FE5-D7900A1A9BF0}"/>
              </a:ext>
            </a:extLst>
          </p:cNvPr>
          <p:cNvCxnSpPr>
            <a:cxnSpLocks/>
          </p:cNvCxnSpPr>
          <p:nvPr/>
        </p:nvCxnSpPr>
        <p:spPr>
          <a:xfrm>
            <a:off x="6331335" y="4402913"/>
            <a:ext cx="396449" cy="1039782"/>
          </a:xfrm>
          <a:prstGeom prst="straightConnector1">
            <a:avLst/>
          </a:prstGeom>
          <a:ln w="47625" cmpd="sng">
            <a:solidFill>
              <a:schemeClr val="accent4">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3993F68-2E3D-4A12-BB45-D2FEAACD9FA2}"/>
              </a:ext>
            </a:extLst>
          </p:cNvPr>
          <p:cNvCxnSpPr>
            <a:cxnSpLocks/>
          </p:cNvCxnSpPr>
          <p:nvPr/>
        </p:nvCxnSpPr>
        <p:spPr>
          <a:xfrm flipH="1">
            <a:off x="4607900" y="4074350"/>
            <a:ext cx="1204952" cy="203576"/>
          </a:xfrm>
          <a:prstGeom prst="straightConnector1">
            <a:avLst/>
          </a:prstGeom>
          <a:ln w="47625" cmpd="sng">
            <a:solidFill>
              <a:schemeClr val="accent4">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1FAE065-0748-4CD2-BC9C-407EC397E0CB}"/>
              </a:ext>
            </a:extLst>
          </p:cNvPr>
          <p:cNvCxnSpPr>
            <a:cxnSpLocks/>
          </p:cNvCxnSpPr>
          <p:nvPr/>
        </p:nvCxnSpPr>
        <p:spPr>
          <a:xfrm>
            <a:off x="6360419" y="4072485"/>
            <a:ext cx="1189303" cy="174093"/>
          </a:xfrm>
          <a:prstGeom prst="straightConnector1">
            <a:avLst/>
          </a:prstGeom>
          <a:ln w="47625" cmpd="sng">
            <a:solidFill>
              <a:schemeClr val="accent4">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D2EFD97-FDC2-4EAD-AEF8-DE469BD10230}"/>
              </a:ext>
            </a:extLst>
          </p:cNvPr>
          <p:cNvCxnSpPr>
            <a:cxnSpLocks/>
          </p:cNvCxnSpPr>
          <p:nvPr/>
        </p:nvCxnSpPr>
        <p:spPr>
          <a:xfrm flipH="1">
            <a:off x="3421857" y="1583660"/>
            <a:ext cx="2230436" cy="342055"/>
          </a:xfrm>
          <a:prstGeom prst="straightConnector1">
            <a:avLst/>
          </a:prstGeom>
          <a:ln w="88900" cmpd="sng">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4B858ED-5B67-4655-B623-C40B3A1B0B9D}"/>
              </a:ext>
            </a:extLst>
          </p:cNvPr>
          <p:cNvCxnSpPr>
            <a:cxnSpLocks/>
          </p:cNvCxnSpPr>
          <p:nvPr/>
        </p:nvCxnSpPr>
        <p:spPr>
          <a:xfrm>
            <a:off x="6308041" y="1583660"/>
            <a:ext cx="2283916" cy="400178"/>
          </a:xfrm>
          <a:prstGeom prst="straightConnector1">
            <a:avLst/>
          </a:prstGeom>
          <a:ln w="88900" cmpd="sng">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30809982-8159-473A-B223-0DAB9922C566}"/>
              </a:ext>
            </a:extLst>
          </p:cNvPr>
          <p:cNvPicPr>
            <a:picLocks noChangeAspect="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8459708" y="1296872"/>
            <a:ext cx="1206286" cy="1232198"/>
          </a:xfrm>
          <a:prstGeom prst="rect">
            <a:avLst/>
          </a:prstGeom>
        </p:spPr>
      </p:pic>
      <p:sp>
        <p:nvSpPr>
          <p:cNvPr id="33" name="Title 1">
            <a:extLst>
              <a:ext uri="{FF2B5EF4-FFF2-40B4-BE49-F238E27FC236}">
                <a16:creationId xmlns:a16="http://schemas.microsoft.com/office/drawing/2014/main" id="{4C911249-E48C-4B36-A4A2-850745E624D9}"/>
              </a:ext>
            </a:extLst>
          </p:cNvPr>
          <p:cNvSpPr txBox="1">
            <a:spLocks/>
          </p:cNvSpPr>
          <p:nvPr/>
        </p:nvSpPr>
        <p:spPr>
          <a:xfrm>
            <a:off x="8749195" y="963633"/>
            <a:ext cx="2416501"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cap="none" dirty="0">
                <a:ln>
                  <a:noFill/>
                </a:ln>
                <a:solidFill>
                  <a:srgbClr val="FFFF00"/>
                </a:solidFill>
                <a:effectLst>
                  <a:outerShdw blurRad="38100" dist="38100" dir="2700000" algn="tl">
                    <a:srgbClr val="000000">
                      <a:alpha val="43137"/>
                    </a:srgbClr>
                  </a:outerShdw>
                </a:effectLst>
              </a:rPr>
              <a:t>1</a:t>
            </a:r>
            <a:r>
              <a:rPr lang="en-US" sz="2800" b="1" i="1" cap="none" baseline="30000" dirty="0">
                <a:ln>
                  <a:noFill/>
                </a:ln>
                <a:solidFill>
                  <a:srgbClr val="FFFF00"/>
                </a:solidFill>
                <a:effectLst>
                  <a:outerShdw blurRad="38100" dist="38100" dir="2700000" algn="tl">
                    <a:srgbClr val="000000">
                      <a:alpha val="43137"/>
                    </a:srgbClr>
                  </a:outerShdw>
                </a:effectLst>
              </a:rPr>
              <a:t>st</a:t>
            </a:r>
            <a:r>
              <a:rPr lang="en-US" sz="2800" b="1" i="1" cap="none" dirty="0">
                <a:ln>
                  <a:noFill/>
                </a:ln>
                <a:solidFill>
                  <a:srgbClr val="FFFF00"/>
                </a:solidFill>
                <a:effectLst>
                  <a:outerShdw blurRad="38100" dist="38100" dir="2700000" algn="tl">
                    <a:srgbClr val="000000">
                      <a:alpha val="43137"/>
                    </a:srgbClr>
                  </a:outerShdw>
                </a:effectLst>
              </a:rPr>
              <a:t> Gen</a:t>
            </a:r>
          </a:p>
        </p:txBody>
      </p:sp>
      <p:sp>
        <p:nvSpPr>
          <p:cNvPr id="36" name="Title 1">
            <a:extLst>
              <a:ext uri="{FF2B5EF4-FFF2-40B4-BE49-F238E27FC236}">
                <a16:creationId xmlns:a16="http://schemas.microsoft.com/office/drawing/2014/main" id="{4B703D1C-9B88-40E6-BF71-960475A556A3}"/>
              </a:ext>
            </a:extLst>
          </p:cNvPr>
          <p:cNvSpPr txBox="1">
            <a:spLocks/>
          </p:cNvSpPr>
          <p:nvPr/>
        </p:nvSpPr>
        <p:spPr>
          <a:xfrm>
            <a:off x="805926" y="976524"/>
            <a:ext cx="2416501"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cap="none" dirty="0">
                <a:ln>
                  <a:noFill/>
                </a:ln>
                <a:solidFill>
                  <a:srgbClr val="FFFF00"/>
                </a:solidFill>
                <a:effectLst>
                  <a:outerShdw blurRad="38100" dist="38100" dir="2700000" algn="tl">
                    <a:srgbClr val="000000">
                      <a:alpha val="43137"/>
                    </a:srgbClr>
                  </a:outerShdw>
                </a:effectLst>
              </a:rPr>
              <a:t>1</a:t>
            </a:r>
            <a:r>
              <a:rPr lang="en-US" sz="2800" b="1" i="1" cap="none" baseline="30000" dirty="0">
                <a:ln>
                  <a:noFill/>
                </a:ln>
                <a:solidFill>
                  <a:srgbClr val="FFFF00"/>
                </a:solidFill>
                <a:effectLst>
                  <a:outerShdw blurRad="38100" dist="38100" dir="2700000" algn="tl">
                    <a:srgbClr val="000000">
                      <a:alpha val="43137"/>
                    </a:srgbClr>
                  </a:outerShdw>
                </a:effectLst>
              </a:rPr>
              <a:t>st</a:t>
            </a:r>
            <a:r>
              <a:rPr lang="en-US" sz="2800" b="1" i="1" cap="none" dirty="0">
                <a:ln>
                  <a:noFill/>
                </a:ln>
                <a:solidFill>
                  <a:srgbClr val="FFFF00"/>
                </a:solidFill>
                <a:effectLst>
                  <a:outerShdw blurRad="38100" dist="38100" dir="2700000" algn="tl">
                    <a:srgbClr val="000000">
                      <a:alpha val="43137"/>
                    </a:srgbClr>
                  </a:outerShdw>
                </a:effectLst>
              </a:rPr>
              <a:t> Gen</a:t>
            </a:r>
          </a:p>
        </p:txBody>
      </p:sp>
      <p:pic>
        <p:nvPicPr>
          <p:cNvPr id="96" name="Picture 95">
            <a:extLst>
              <a:ext uri="{FF2B5EF4-FFF2-40B4-BE49-F238E27FC236}">
                <a16:creationId xmlns:a16="http://schemas.microsoft.com/office/drawing/2014/main" id="{D2DD8866-5671-4B7A-B9C0-9D8769E1523D}"/>
              </a:ext>
            </a:extLst>
          </p:cNvPr>
          <p:cNvPicPr>
            <a:picLocks noChangeAspect="1"/>
          </p:cNvPicPr>
          <p:nvPr/>
        </p:nvPicPr>
        <p:blipFill>
          <a:blip r:embed="rId9">
            <a:duotone>
              <a:prstClr val="black"/>
              <a:schemeClr val="accent4">
                <a:tint val="45000"/>
                <a:satMod val="400000"/>
              </a:schemeClr>
            </a:duotone>
          </a:blip>
          <a:stretch>
            <a:fillRect/>
          </a:stretch>
        </p:blipFill>
        <p:spPr>
          <a:xfrm>
            <a:off x="2364220" y="1254556"/>
            <a:ext cx="1206287" cy="1235724"/>
          </a:xfrm>
          <a:prstGeom prst="rect">
            <a:avLst/>
          </a:prstGeom>
        </p:spPr>
      </p:pic>
      <p:pic>
        <p:nvPicPr>
          <p:cNvPr id="97" name="Picture 96">
            <a:extLst>
              <a:ext uri="{FF2B5EF4-FFF2-40B4-BE49-F238E27FC236}">
                <a16:creationId xmlns:a16="http://schemas.microsoft.com/office/drawing/2014/main" id="{C5CFC77C-C04C-4EAB-8CBA-251E98E6A7E6}"/>
              </a:ext>
            </a:extLst>
          </p:cNvPr>
          <p:cNvPicPr>
            <a:picLocks noChangeAspect="1"/>
          </p:cNvPicPr>
          <p:nvPr/>
        </p:nvPicPr>
        <p:blipFill>
          <a:blip r:embed="rId10">
            <a:duotone>
              <a:prstClr val="black"/>
              <a:srgbClr val="000000">
                <a:tint val="45000"/>
                <a:satMod val="400000"/>
              </a:srgbClr>
            </a:duotone>
          </a:blip>
          <a:stretch>
            <a:fillRect/>
          </a:stretch>
        </p:blipFill>
        <p:spPr>
          <a:xfrm>
            <a:off x="5043249" y="5282435"/>
            <a:ext cx="724090" cy="705681"/>
          </a:xfrm>
          <a:prstGeom prst="rect">
            <a:avLst/>
          </a:prstGeom>
        </p:spPr>
      </p:pic>
      <p:sp>
        <p:nvSpPr>
          <p:cNvPr id="100" name="Title 1">
            <a:extLst>
              <a:ext uri="{FF2B5EF4-FFF2-40B4-BE49-F238E27FC236}">
                <a16:creationId xmlns:a16="http://schemas.microsoft.com/office/drawing/2014/main" id="{67A7E4FD-D014-4152-ADBD-A10B61620A23}"/>
              </a:ext>
            </a:extLst>
          </p:cNvPr>
          <p:cNvSpPr txBox="1">
            <a:spLocks/>
          </p:cNvSpPr>
          <p:nvPr/>
        </p:nvSpPr>
        <p:spPr>
          <a:xfrm>
            <a:off x="10812088" y="2301568"/>
            <a:ext cx="1269804" cy="57797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E6E6E6"/>
                </a:solidFill>
                <a:effectLst>
                  <a:outerShdw blurRad="38100" dist="38100" dir="2700000" algn="tl">
                    <a:srgbClr val="000000">
                      <a:alpha val="43137"/>
                    </a:srgbClr>
                  </a:outerShdw>
                </a:effectLst>
              </a:rPr>
              <a:t>Package 3</a:t>
            </a:r>
          </a:p>
        </p:txBody>
      </p:sp>
      <p:pic>
        <p:nvPicPr>
          <p:cNvPr id="123" name="Picture 122">
            <a:extLst>
              <a:ext uri="{FF2B5EF4-FFF2-40B4-BE49-F238E27FC236}">
                <a16:creationId xmlns:a16="http://schemas.microsoft.com/office/drawing/2014/main" id="{58844BDB-7A3E-4205-B588-51829925B4BD}"/>
              </a:ext>
            </a:extLst>
          </p:cNvPr>
          <p:cNvPicPr>
            <a:picLocks noChangeAspect="1"/>
          </p:cNvPicPr>
          <p:nvPr/>
        </p:nvPicPr>
        <p:blipFill>
          <a:blip r:embed="rId11">
            <a:duotone>
              <a:prstClr val="black"/>
              <a:srgbClr val="000000">
                <a:tint val="45000"/>
                <a:satMod val="400000"/>
              </a:srgbClr>
            </a:duotone>
          </a:blip>
          <a:stretch>
            <a:fillRect/>
          </a:stretch>
        </p:blipFill>
        <p:spPr>
          <a:xfrm>
            <a:off x="6443607" y="5272654"/>
            <a:ext cx="724090" cy="705681"/>
          </a:xfrm>
          <a:prstGeom prst="rect">
            <a:avLst/>
          </a:prstGeom>
        </p:spPr>
      </p:pic>
      <p:sp>
        <p:nvSpPr>
          <p:cNvPr id="130" name="Title 1">
            <a:extLst>
              <a:ext uri="{FF2B5EF4-FFF2-40B4-BE49-F238E27FC236}">
                <a16:creationId xmlns:a16="http://schemas.microsoft.com/office/drawing/2014/main" id="{6D2E585F-045A-4854-9693-9B6224DFE3DE}"/>
              </a:ext>
            </a:extLst>
          </p:cNvPr>
          <p:cNvSpPr txBox="1">
            <a:spLocks/>
          </p:cNvSpPr>
          <p:nvPr/>
        </p:nvSpPr>
        <p:spPr>
          <a:xfrm>
            <a:off x="4386500" y="1080969"/>
            <a:ext cx="1269804" cy="555426"/>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cap="none" dirty="0">
                <a:ln>
                  <a:noFill/>
                </a:ln>
                <a:solidFill>
                  <a:schemeClr val="accent4"/>
                </a:solidFill>
                <a:effectLst>
                  <a:outerShdw blurRad="38100" dist="38100" dir="2700000" algn="tl">
                    <a:srgbClr val="000000">
                      <a:alpha val="43137"/>
                    </a:srgbClr>
                  </a:outerShdw>
                </a:effectLst>
              </a:rPr>
              <a:t>YOU</a:t>
            </a:r>
          </a:p>
        </p:txBody>
      </p:sp>
      <p:cxnSp>
        <p:nvCxnSpPr>
          <p:cNvPr id="138" name="Straight Arrow Connector 137">
            <a:extLst>
              <a:ext uri="{FF2B5EF4-FFF2-40B4-BE49-F238E27FC236}">
                <a16:creationId xmlns:a16="http://schemas.microsoft.com/office/drawing/2014/main" id="{4D01EEB0-C331-4C77-9750-6660DD891057}"/>
              </a:ext>
            </a:extLst>
          </p:cNvPr>
          <p:cNvCxnSpPr>
            <a:cxnSpLocks/>
          </p:cNvCxnSpPr>
          <p:nvPr/>
        </p:nvCxnSpPr>
        <p:spPr>
          <a:xfrm flipV="1">
            <a:off x="6039914" y="2070545"/>
            <a:ext cx="0" cy="2090827"/>
          </a:xfrm>
          <a:prstGeom prst="straightConnector1">
            <a:avLst/>
          </a:prstGeom>
          <a:ln w="88900" cmpd="sng">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37" name="Picture 136">
            <a:extLst>
              <a:ext uri="{FF2B5EF4-FFF2-40B4-BE49-F238E27FC236}">
                <a16:creationId xmlns:a16="http://schemas.microsoft.com/office/drawing/2014/main" id="{6E9886C6-4CA1-4FDA-812A-58990EB436CB}"/>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Lst>
          </a:blip>
          <a:stretch>
            <a:fillRect/>
          </a:stretch>
        </p:blipFill>
        <p:spPr>
          <a:xfrm>
            <a:off x="5272693" y="892641"/>
            <a:ext cx="1534008" cy="1809452"/>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7B8AEDFD-3132-4F99-B2E2-CA6478CB3C31}"/>
              </a:ext>
            </a:extLst>
          </p:cNvPr>
          <p:cNvPicPr>
            <a:picLocks noChangeAspect="1"/>
          </p:cNvPicPr>
          <p:nvPr/>
        </p:nvPicPr>
        <p:blipFill>
          <a:blip r:embed="rId14">
            <a:duotone>
              <a:prstClr val="black"/>
              <a:schemeClr val="accent4">
                <a:tint val="45000"/>
                <a:satMod val="400000"/>
              </a:schemeClr>
            </a:duotone>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5418717" y="3580674"/>
            <a:ext cx="1260835" cy="1487227"/>
          </a:xfrm>
          <a:prstGeom prst="rect">
            <a:avLst/>
          </a:prstGeom>
        </p:spPr>
      </p:pic>
      <p:pic>
        <p:nvPicPr>
          <p:cNvPr id="29" name="Picture 28">
            <a:extLst>
              <a:ext uri="{FF2B5EF4-FFF2-40B4-BE49-F238E27FC236}">
                <a16:creationId xmlns:a16="http://schemas.microsoft.com/office/drawing/2014/main" id="{682E0D34-7F7A-46D4-84AA-3C625BED6F8A}"/>
              </a:ext>
            </a:extLst>
          </p:cNvPr>
          <p:cNvPicPr>
            <a:picLocks noChangeAspect="1"/>
          </p:cNvPicPr>
          <p:nvPr/>
        </p:nvPicPr>
        <p:blipFill>
          <a:blip r:embed="rId15">
            <a:duotone>
              <a:prstClr val="black"/>
              <a:srgbClr val="000000">
                <a:tint val="45000"/>
                <a:satMod val="400000"/>
              </a:srgbClr>
            </a:duotone>
          </a:blip>
          <a:stretch>
            <a:fillRect/>
          </a:stretch>
        </p:blipFill>
        <p:spPr>
          <a:xfrm>
            <a:off x="10336428" y="1656223"/>
            <a:ext cx="725774" cy="832034"/>
          </a:xfrm>
          <a:prstGeom prst="rect">
            <a:avLst/>
          </a:prstGeom>
        </p:spPr>
      </p:pic>
      <p:pic>
        <p:nvPicPr>
          <p:cNvPr id="30" name="Picture 29">
            <a:extLst>
              <a:ext uri="{FF2B5EF4-FFF2-40B4-BE49-F238E27FC236}">
                <a16:creationId xmlns:a16="http://schemas.microsoft.com/office/drawing/2014/main" id="{7586E0A4-0D7B-4ED8-A6E6-F47BF168C6F5}"/>
              </a:ext>
            </a:extLst>
          </p:cNvPr>
          <p:cNvPicPr>
            <a:picLocks noChangeAspect="1"/>
          </p:cNvPicPr>
          <p:nvPr/>
        </p:nvPicPr>
        <p:blipFill>
          <a:blip r:embed="rId16">
            <a:duotone>
              <a:prstClr val="black"/>
              <a:srgbClr val="000000">
                <a:tint val="45000"/>
                <a:satMod val="400000"/>
              </a:srgbClr>
            </a:duotone>
          </a:blip>
          <a:stretch>
            <a:fillRect/>
          </a:stretch>
        </p:blipFill>
        <p:spPr>
          <a:xfrm>
            <a:off x="9211978" y="2848976"/>
            <a:ext cx="717692" cy="864402"/>
          </a:xfrm>
          <a:prstGeom prst="rect">
            <a:avLst/>
          </a:prstGeom>
        </p:spPr>
      </p:pic>
      <p:pic>
        <p:nvPicPr>
          <p:cNvPr id="144" name="Picture 143">
            <a:extLst>
              <a:ext uri="{FF2B5EF4-FFF2-40B4-BE49-F238E27FC236}">
                <a16:creationId xmlns:a16="http://schemas.microsoft.com/office/drawing/2014/main" id="{9394BAAD-EFAA-49EB-8D05-3851E5A4A653}"/>
              </a:ext>
            </a:extLst>
          </p:cNvPr>
          <p:cNvPicPr>
            <a:picLocks noChangeAspect="1"/>
          </p:cNvPicPr>
          <p:nvPr/>
        </p:nvPicPr>
        <p:blipFill>
          <a:blip r:embed="rId15">
            <a:duotone>
              <a:prstClr val="black"/>
              <a:srgbClr val="000000">
                <a:tint val="45000"/>
                <a:satMod val="400000"/>
              </a:srgbClr>
            </a:duotone>
          </a:blip>
          <a:stretch>
            <a:fillRect/>
          </a:stretch>
        </p:blipFill>
        <p:spPr>
          <a:xfrm>
            <a:off x="7367557" y="3889042"/>
            <a:ext cx="725774" cy="832034"/>
          </a:xfrm>
          <a:prstGeom prst="rect">
            <a:avLst/>
          </a:prstGeom>
        </p:spPr>
      </p:pic>
      <p:pic>
        <p:nvPicPr>
          <p:cNvPr id="145" name="Picture 144">
            <a:extLst>
              <a:ext uri="{FF2B5EF4-FFF2-40B4-BE49-F238E27FC236}">
                <a16:creationId xmlns:a16="http://schemas.microsoft.com/office/drawing/2014/main" id="{32FA213B-7EB7-46FE-8BE4-FF9E35354FA9}"/>
              </a:ext>
            </a:extLst>
          </p:cNvPr>
          <p:cNvPicPr>
            <a:picLocks noChangeAspect="1"/>
          </p:cNvPicPr>
          <p:nvPr/>
        </p:nvPicPr>
        <p:blipFill>
          <a:blip r:embed="rId16">
            <a:duotone>
              <a:prstClr val="black"/>
              <a:srgbClr val="000000">
                <a:tint val="45000"/>
                <a:satMod val="400000"/>
              </a:srgbClr>
            </a:duotone>
          </a:blip>
          <a:stretch>
            <a:fillRect/>
          </a:stretch>
        </p:blipFill>
        <p:spPr>
          <a:xfrm>
            <a:off x="4024459" y="3853528"/>
            <a:ext cx="717692" cy="864402"/>
          </a:xfrm>
          <a:prstGeom prst="rect">
            <a:avLst/>
          </a:prstGeom>
        </p:spPr>
      </p:pic>
      <p:sp>
        <p:nvSpPr>
          <p:cNvPr id="148" name="Title 1">
            <a:extLst>
              <a:ext uri="{FF2B5EF4-FFF2-40B4-BE49-F238E27FC236}">
                <a16:creationId xmlns:a16="http://schemas.microsoft.com/office/drawing/2014/main" id="{5C9AE9DE-8060-4F3E-A920-4C94A44AB72F}"/>
              </a:ext>
            </a:extLst>
          </p:cNvPr>
          <p:cNvSpPr txBox="1">
            <a:spLocks/>
          </p:cNvSpPr>
          <p:nvPr/>
        </p:nvSpPr>
        <p:spPr>
          <a:xfrm>
            <a:off x="8049875" y="4210938"/>
            <a:ext cx="1269804" cy="57797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E6E6E6"/>
                </a:solidFill>
                <a:effectLst>
                  <a:outerShdw blurRad="38100" dist="38100" dir="2700000" algn="tl">
                    <a:srgbClr val="000000">
                      <a:alpha val="43137"/>
                    </a:srgbClr>
                  </a:outerShdw>
                </a:effectLst>
              </a:rPr>
              <a:t>Package 2</a:t>
            </a:r>
          </a:p>
        </p:txBody>
      </p:sp>
      <p:sp>
        <p:nvSpPr>
          <p:cNvPr id="149" name="Title 1">
            <a:extLst>
              <a:ext uri="{FF2B5EF4-FFF2-40B4-BE49-F238E27FC236}">
                <a16:creationId xmlns:a16="http://schemas.microsoft.com/office/drawing/2014/main" id="{0D073213-03CD-4834-BBAD-FAA27A05B36A}"/>
              </a:ext>
            </a:extLst>
          </p:cNvPr>
          <p:cNvSpPr txBox="1">
            <a:spLocks/>
          </p:cNvSpPr>
          <p:nvPr/>
        </p:nvSpPr>
        <p:spPr>
          <a:xfrm>
            <a:off x="2834952" y="4200584"/>
            <a:ext cx="1269804" cy="57797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E6E6E6"/>
                </a:solidFill>
                <a:effectLst>
                  <a:outerShdw blurRad="38100" dist="38100" dir="2700000" algn="tl">
                    <a:srgbClr val="000000">
                      <a:alpha val="43137"/>
                    </a:srgbClr>
                  </a:outerShdw>
                </a:effectLst>
              </a:rPr>
              <a:t>Package 1</a:t>
            </a:r>
          </a:p>
        </p:txBody>
      </p:sp>
      <p:sp>
        <p:nvSpPr>
          <p:cNvPr id="150" name="Title 1">
            <a:extLst>
              <a:ext uri="{FF2B5EF4-FFF2-40B4-BE49-F238E27FC236}">
                <a16:creationId xmlns:a16="http://schemas.microsoft.com/office/drawing/2014/main" id="{D967EBC7-4CEF-4670-86AF-E57E7D2397B8}"/>
              </a:ext>
            </a:extLst>
          </p:cNvPr>
          <p:cNvSpPr txBox="1">
            <a:spLocks/>
          </p:cNvSpPr>
          <p:nvPr/>
        </p:nvSpPr>
        <p:spPr>
          <a:xfrm>
            <a:off x="6250406" y="5887820"/>
            <a:ext cx="1269804" cy="57797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E6E6E6"/>
                </a:solidFill>
                <a:effectLst>
                  <a:outerShdw blurRad="38100" dist="38100" dir="2700000" algn="tl">
                    <a:srgbClr val="000000">
                      <a:alpha val="43137"/>
                    </a:srgbClr>
                  </a:outerShdw>
                </a:effectLst>
              </a:rPr>
              <a:t>Package 2</a:t>
            </a:r>
          </a:p>
        </p:txBody>
      </p:sp>
      <p:sp>
        <p:nvSpPr>
          <p:cNvPr id="151" name="Title 1">
            <a:extLst>
              <a:ext uri="{FF2B5EF4-FFF2-40B4-BE49-F238E27FC236}">
                <a16:creationId xmlns:a16="http://schemas.microsoft.com/office/drawing/2014/main" id="{32B19715-62F3-462B-80D8-C8BEB56E8520}"/>
              </a:ext>
            </a:extLst>
          </p:cNvPr>
          <p:cNvSpPr txBox="1">
            <a:spLocks/>
          </p:cNvSpPr>
          <p:nvPr/>
        </p:nvSpPr>
        <p:spPr>
          <a:xfrm>
            <a:off x="4713514" y="5887715"/>
            <a:ext cx="1269804" cy="57797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E6E6E6"/>
                </a:solidFill>
                <a:effectLst>
                  <a:outerShdw blurRad="38100" dist="38100" dir="2700000" algn="tl">
                    <a:srgbClr val="000000">
                      <a:alpha val="43137"/>
                    </a:srgbClr>
                  </a:outerShdw>
                </a:effectLst>
              </a:rPr>
              <a:t>Package 1</a:t>
            </a:r>
          </a:p>
        </p:txBody>
      </p:sp>
      <p:cxnSp>
        <p:nvCxnSpPr>
          <p:cNvPr id="152" name="Straight Connector 151">
            <a:extLst>
              <a:ext uri="{FF2B5EF4-FFF2-40B4-BE49-F238E27FC236}">
                <a16:creationId xmlns:a16="http://schemas.microsoft.com/office/drawing/2014/main" id="{E1BA2500-ED0E-4ED9-B8C9-67D842EF19FE}"/>
              </a:ext>
            </a:extLst>
          </p:cNvPr>
          <p:cNvCxnSpPr>
            <a:cxnSpLocks/>
          </p:cNvCxnSpPr>
          <p:nvPr/>
        </p:nvCxnSpPr>
        <p:spPr>
          <a:xfrm flipH="1" flipV="1">
            <a:off x="8006759" y="4537955"/>
            <a:ext cx="967013" cy="1087518"/>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0" name="Oval 159">
            <a:extLst>
              <a:ext uri="{FF2B5EF4-FFF2-40B4-BE49-F238E27FC236}">
                <a16:creationId xmlns:a16="http://schemas.microsoft.com/office/drawing/2014/main" id="{E8C0DBD9-C3D7-4AC8-86CD-DA06017DC738}"/>
              </a:ext>
            </a:extLst>
          </p:cNvPr>
          <p:cNvSpPr/>
          <p:nvPr/>
        </p:nvSpPr>
        <p:spPr>
          <a:xfrm>
            <a:off x="8620265" y="5183548"/>
            <a:ext cx="903438" cy="910302"/>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1400" b="1" dirty="0">
                <a:solidFill>
                  <a:schemeClr val="tx1">
                    <a:lumMod val="65000"/>
                    <a:lumOff val="35000"/>
                  </a:schemeClr>
                </a:solidFill>
              </a:rPr>
              <a:t>MATCH</a:t>
            </a:r>
          </a:p>
          <a:p>
            <a:pPr algn="ctr"/>
            <a:r>
              <a:rPr lang="en-US" sz="1400" b="1" dirty="0">
                <a:solidFill>
                  <a:schemeClr val="tx1">
                    <a:lumMod val="65000"/>
                    <a:lumOff val="35000"/>
                  </a:schemeClr>
                </a:solidFill>
              </a:rPr>
              <a:t>PACKAGE</a:t>
            </a:r>
          </a:p>
        </p:txBody>
      </p:sp>
      <p:sp>
        <p:nvSpPr>
          <p:cNvPr id="161" name="Oval 160">
            <a:extLst>
              <a:ext uri="{FF2B5EF4-FFF2-40B4-BE49-F238E27FC236}">
                <a16:creationId xmlns:a16="http://schemas.microsoft.com/office/drawing/2014/main" id="{9A607A61-BDCD-45F5-8C24-8649BF796B67}"/>
              </a:ext>
            </a:extLst>
          </p:cNvPr>
          <p:cNvSpPr/>
          <p:nvPr/>
        </p:nvSpPr>
        <p:spPr>
          <a:xfrm>
            <a:off x="2726840" y="5194380"/>
            <a:ext cx="903438" cy="910302"/>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1400" b="1" dirty="0">
                <a:solidFill>
                  <a:schemeClr val="tx1">
                    <a:lumMod val="65000"/>
                    <a:lumOff val="35000"/>
                  </a:schemeClr>
                </a:solidFill>
              </a:rPr>
              <a:t>MATCH</a:t>
            </a:r>
          </a:p>
          <a:p>
            <a:pPr algn="ctr"/>
            <a:r>
              <a:rPr lang="en-US" sz="1400" b="1" dirty="0">
                <a:solidFill>
                  <a:schemeClr val="tx1">
                    <a:lumMod val="65000"/>
                    <a:lumOff val="35000"/>
                  </a:schemeClr>
                </a:solidFill>
              </a:rPr>
              <a:t>PACKAGE</a:t>
            </a:r>
          </a:p>
        </p:txBody>
      </p:sp>
      <p:sp>
        <p:nvSpPr>
          <p:cNvPr id="167" name="Oval 166">
            <a:extLst>
              <a:ext uri="{FF2B5EF4-FFF2-40B4-BE49-F238E27FC236}">
                <a16:creationId xmlns:a16="http://schemas.microsoft.com/office/drawing/2014/main" id="{6EA14F35-ABAE-4B19-BA1A-6F3B91165B25}"/>
              </a:ext>
            </a:extLst>
          </p:cNvPr>
          <p:cNvSpPr/>
          <p:nvPr/>
        </p:nvSpPr>
        <p:spPr>
          <a:xfrm>
            <a:off x="10577120" y="3022751"/>
            <a:ext cx="903438" cy="910302"/>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1400" b="1" dirty="0">
                <a:solidFill>
                  <a:schemeClr val="tx1">
                    <a:lumMod val="65000"/>
                    <a:lumOff val="35000"/>
                  </a:schemeClr>
                </a:solidFill>
              </a:rPr>
              <a:t>MATCH</a:t>
            </a:r>
          </a:p>
          <a:p>
            <a:pPr algn="ctr"/>
            <a:r>
              <a:rPr lang="en-US" sz="1400" b="1" dirty="0">
                <a:solidFill>
                  <a:schemeClr val="tx1">
                    <a:lumMod val="65000"/>
                    <a:lumOff val="35000"/>
                  </a:schemeClr>
                </a:solidFill>
              </a:rPr>
              <a:t>PACKAGE</a:t>
            </a:r>
          </a:p>
        </p:txBody>
      </p:sp>
      <p:sp>
        <p:nvSpPr>
          <p:cNvPr id="168" name="Title 1">
            <a:extLst>
              <a:ext uri="{FF2B5EF4-FFF2-40B4-BE49-F238E27FC236}">
                <a16:creationId xmlns:a16="http://schemas.microsoft.com/office/drawing/2014/main" id="{D101A712-9201-4B5B-BA64-6A4273DB02FD}"/>
              </a:ext>
            </a:extLst>
          </p:cNvPr>
          <p:cNvSpPr txBox="1">
            <a:spLocks/>
          </p:cNvSpPr>
          <p:nvPr/>
        </p:nvSpPr>
        <p:spPr>
          <a:xfrm>
            <a:off x="8973772" y="3619766"/>
            <a:ext cx="1269804" cy="57797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E6E6E6"/>
                </a:solidFill>
                <a:effectLst>
                  <a:outerShdw blurRad="38100" dist="38100" dir="2700000" algn="tl">
                    <a:srgbClr val="000000">
                      <a:alpha val="43137"/>
                    </a:srgbClr>
                  </a:outerShdw>
                </a:effectLst>
              </a:rPr>
              <a:t>Package 3</a:t>
            </a:r>
          </a:p>
        </p:txBody>
      </p:sp>
      <p:pic>
        <p:nvPicPr>
          <p:cNvPr id="171" name="Picture 170">
            <a:extLst>
              <a:ext uri="{FF2B5EF4-FFF2-40B4-BE49-F238E27FC236}">
                <a16:creationId xmlns:a16="http://schemas.microsoft.com/office/drawing/2014/main" id="{964733E3-FA8A-42B9-8E3C-421DF35B623A}"/>
              </a:ext>
            </a:extLst>
          </p:cNvPr>
          <p:cNvPicPr>
            <a:picLocks noChangeAspect="1"/>
          </p:cNvPicPr>
          <p:nvPr/>
        </p:nvPicPr>
        <p:blipFill>
          <a:blip r:embed="rId10">
            <a:duotone>
              <a:prstClr val="black"/>
              <a:srgbClr val="000000">
                <a:tint val="45000"/>
                <a:satMod val="400000"/>
              </a:srgbClr>
            </a:duotone>
          </a:blip>
          <a:stretch>
            <a:fillRect/>
          </a:stretch>
        </p:blipFill>
        <p:spPr>
          <a:xfrm>
            <a:off x="1046287" y="1729140"/>
            <a:ext cx="724090" cy="705681"/>
          </a:xfrm>
          <a:prstGeom prst="rect">
            <a:avLst/>
          </a:prstGeom>
        </p:spPr>
      </p:pic>
      <p:pic>
        <p:nvPicPr>
          <p:cNvPr id="172" name="Picture 171">
            <a:extLst>
              <a:ext uri="{FF2B5EF4-FFF2-40B4-BE49-F238E27FC236}">
                <a16:creationId xmlns:a16="http://schemas.microsoft.com/office/drawing/2014/main" id="{5E833470-08F3-4FB0-B87D-01D0CEF8593D}"/>
              </a:ext>
            </a:extLst>
          </p:cNvPr>
          <p:cNvPicPr>
            <a:picLocks noChangeAspect="1"/>
          </p:cNvPicPr>
          <p:nvPr/>
        </p:nvPicPr>
        <p:blipFill>
          <a:blip r:embed="rId15">
            <a:duotone>
              <a:prstClr val="black"/>
              <a:srgbClr val="000000">
                <a:tint val="45000"/>
                <a:satMod val="400000"/>
              </a:srgbClr>
            </a:duotone>
          </a:blip>
          <a:stretch>
            <a:fillRect/>
          </a:stretch>
        </p:blipFill>
        <p:spPr>
          <a:xfrm>
            <a:off x="2179407" y="2815440"/>
            <a:ext cx="725774" cy="832034"/>
          </a:xfrm>
          <a:prstGeom prst="rect">
            <a:avLst/>
          </a:prstGeom>
        </p:spPr>
      </p:pic>
      <p:sp>
        <p:nvSpPr>
          <p:cNvPr id="177" name="Title 1">
            <a:extLst>
              <a:ext uri="{FF2B5EF4-FFF2-40B4-BE49-F238E27FC236}">
                <a16:creationId xmlns:a16="http://schemas.microsoft.com/office/drawing/2014/main" id="{2D85CB3A-EB5D-4FE6-A1A7-2F49D9A6862B}"/>
              </a:ext>
            </a:extLst>
          </p:cNvPr>
          <p:cNvSpPr txBox="1">
            <a:spLocks/>
          </p:cNvSpPr>
          <p:nvPr/>
        </p:nvSpPr>
        <p:spPr>
          <a:xfrm>
            <a:off x="35058" y="2359962"/>
            <a:ext cx="1269804" cy="57797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E6E6E6"/>
                </a:solidFill>
                <a:effectLst>
                  <a:outerShdw blurRad="38100" dist="38100" dir="2700000" algn="tl">
                    <a:srgbClr val="000000">
                      <a:alpha val="43137"/>
                    </a:srgbClr>
                  </a:outerShdw>
                </a:effectLst>
              </a:rPr>
              <a:t>Package 4</a:t>
            </a:r>
          </a:p>
        </p:txBody>
      </p:sp>
      <p:sp>
        <p:nvSpPr>
          <p:cNvPr id="180" name="Title 1">
            <a:extLst>
              <a:ext uri="{FF2B5EF4-FFF2-40B4-BE49-F238E27FC236}">
                <a16:creationId xmlns:a16="http://schemas.microsoft.com/office/drawing/2014/main" id="{E93ADA12-364A-4887-8666-FF5D067EE680}"/>
              </a:ext>
            </a:extLst>
          </p:cNvPr>
          <p:cNvSpPr txBox="1">
            <a:spLocks/>
          </p:cNvSpPr>
          <p:nvPr/>
        </p:nvSpPr>
        <p:spPr>
          <a:xfrm>
            <a:off x="1911292" y="3593189"/>
            <a:ext cx="1269804" cy="57797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E6E6E6"/>
                </a:solidFill>
                <a:effectLst>
                  <a:outerShdw blurRad="38100" dist="38100" dir="2700000" algn="tl">
                    <a:srgbClr val="000000">
                      <a:alpha val="43137"/>
                    </a:srgbClr>
                  </a:outerShdw>
                </a:effectLst>
              </a:rPr>
              <a:t>Package 4</a:t>
            </a:r>
          </a:p>
        </p:txBody>
      </p:sp>
      <p:sp>
        <p:nvSpPr>
          <p:cNvPr id="185" name="Oval 184">
            <a:extLst>
              <a:ext uri="{FF2B5EF4-FFF2-40B4-BE49-F238E27FC236}">
                <a16:creationId xmlns:a16="http://schemas.microsoft.com/office/drawing/2014/main" id="{C1E55529-F98F-49DA-8A2E-811DAAF6DBB4}"/>
              </a:ext>
            </a:extLst>
          </p:cNvPr>
          <p:cNvSpPr/>
          <p:nvPr/>
        </p:nvSpPr>
        <p:spPr>
          <a:xfrm>
            <a:off x="682531" y="2956224"/>
            <a:ext cx="903438" cy="910302"/>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1400" b="1" dirty="0">
                <a:solidFill>
                  <a:schemeClr val="tx1">
                    <a:lumMod val="65000"/>
                    <a:lumOff val="35000"/>
                  </a:schemeClr>
                </a:solidFill>
              </a:rPr>
              <a:t>MATCH</a:t>
            </a:r>
          </a:p>
          <a:p>
            <a:pPr algn="ctr"/>
            <a:r>
              <a:rPr lang="en-US" sz="1400" b="1" dirty="0">
                <a:solidFill>
                  <a:schemeClr val="tx1">
                    <a:lumMod val="65000"/>
                    <a:lumOff val="35000"/>
                  </a:schemeClr>
                </a:solidFill>
              </a:rPr>
              <a:t>PACKAGE</a:t>
            </a:r>
          </a:p>
        </p:txBody>
      </p:sp>
      <p:pic>
        <p:nvPicPr>
          <p:cNvPr id="187" name="Picture 186">
            <a:extLst>
              <a:ext uri="{FF2B5EF4-FFF2-40B4-BE49-F238E27FC236}">
                <a16:creationId xmlns:a16="http://schemas.microsoft.com/office/drawing/2014/main" id="{C0478BA3-857B-4280-A34B-72C52B85BB55}"/>
              </a:ext>
            </a:extLst>
          </p:cNvPr>
          <p:cNvPicPr>
            <a:picLocks noChangeAspect="1"/>
          </p:cNvPicPr>
          <p:nvPr/>
        </p:nvPicPr>
        <p:blipFill>
          <a:blip r:embed="rId11">
            <a:duotone>
              <a:prstClr val="black"/>
              <a:srgbClr val="000000">
                <a:tint val="45000"/>
                <a:satMod val="400000"/>
              </a:srgbClr>
            </a:duotone>
          </a:blip>
          <a:stretch>
            <a:fillRect/>
          </a:stretch>
        </p:blipFill>
        <p:spPr>
          <a:xfrm>
            <a:off x="3642961" y="2467972"/>
            <a:ext cx="724090" cy="705681"/>
          </a:xfrm>
          <a:prstGeom prst="rect">
            <a:avLst/>
          </a:prstGeom>
        </p:spPr>
      </p:pic>
      <p:pic>
        <p:nvPicPr>
          <p:cNvPr id="190" name="Picture 189">
            <a:extLst>
              <a:ext uri="{FF2B5EF4-FFF2-40B4-BE49-F238E27FC236}">
                <a16:creationId xmlns:a16="http://schemas.microsoft.com/office/drawing/2014/main" id="{22AB9D03-B841-4D0D-83C0-C6F835DB09C3}"/>
              </a:ext>
            </a:extLst>
          </p:cNvPr>
          <p:cNvPicPr>
            <a:picLocks noChangeAspect="1"/>
          </p:cNvPicPr>
          <p:nvPr/>
        </p:nvPicPr>
        <p:blipFill>
          <a:blip r:embed="rId10">
            <a:duotone>
              <a:prstClr val="black"/>
              <a:srgbClr val="000000">
                <a:tint val="45000"/>
                <a:satMod val="400000"/>
              </a:srgbClr>
            </a:duotone>
          </a:blip>
          <a:stretch>
            <a:fillRect/>
          </a:stretch>
        </p:blipFill>
        <p:spPr>
          <a:xfrm>
            <a:off x="7551052" y="2460031"/>
            <a:ext cx="724090" cy="705681"/>
          </a:xfrm>
          <a:prstGeom prst="rect">
            <a:avLst/>
          </a:prstGeom>
        </p:spPr>
      </p:pic>
      <p:sp>
        <p:nvSpPr>
          <p:cNvPr id="193" name="Title 1">
            <a:extLst>
              <a:ext uri="{FF2B5EF4-FFF2-40B4-BE49-F238E27FC236}">
                <a16:creationId xmlns:a16="http://schemas.microsoft.com/office/drawing/2014/main" id="{4962DCCC-3723-494C-ADEC-F4EA2246DCFC}"/>
              </a:ext>
            </a:extLst>
          </p:cNvPr>
          <p:cNvSpPr txBox="1">
            <a:spLocks/>
          </p:cNvSpPr>
          <p:nvPr/>
        </p:nvSpPr>
        <p:spPr>
          <a:xfrm>
            <a:off x="7302600" y="3074447"/>
            <a:ext cx="1269804" cy="57797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E6E6E6"/>
                </a:solidFill>
                <a:effectLst>
                  <a:outerShdw blurRad="38100" dist="38100" dir="2700000" algn="tl">
                    <a:srgbClr val="000000">
                      <a:alpha val="43137"/>
                    </a:srgbClr>
                  </a:outerShdw>
                </a:effectLst>
              </a:rPr>
              <a:t>Package 2</a:t>
            </a:r>
          </a:p>
        </p:txBody>
      </p:sp>
      <p:sp>
        <p:nvSpPr>
          <p:cNvPr id="194" name="Title 1">
            <a:extLst>
              <a:ext uri="{FF2B5EF4-FFF2-40B4-BE49-F238E27FC236}">
                <a16:creationId xmlns:a16="http://schemas.microsoft.com/office/drawing/2014/main" id="{D121676B-31B2-4C0E-A223-B7CBD70ADEE5}"/>
              </a:ext>
            </a:extLst>
          </p:cNvPr>
          <p:cNvSpPr txBox="1">
            <a:spLocks/>
          </p:cNvSpPr>
          <p:nvPr/>
        </p:nvSpPr>
        <p:spPr>
          <a:xfrm>
            <a:off x="3414945" y="3122354"/>
            <a:ext cx="1269804" cy="57797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rgbClr val="E6E6E6"/>
                </a:solidFill>
                <a:effectLst>
                  <a:outerShdw blurRad="38100" dist="38100" dir="2700000" algn="tl">
                    <a:srgbClr val="000000">
                      <a:alpha val="43137"/>
                    </a:srgbClr>
                  </a:outerShdw>
                </a:effectLst>
              </a:rPr>
              <a:t>Package 1</a:t>
            </a:r>
          </a:p>
        </p:txBody>
      </p:sp>
      <p:sp>
        <p:nvSpPr>
          <p:cNvPr id="35" name="Title 1">
            <a:extLst>
              <a:ext uri="{FF2B5EF4-FFF2-40B4-BE49-F238E27FC236}">
                <a16:creationId xmlns:a16="http://schemas.microsoft.com/office/drawing/2014/main" id="{5E337206-6541-4A82-A57D-236EDD822175}"/>
              </a:ext>
            </a:extLst>
          </p:cNvPr>
          <p:cNvSpPr txBox="1">
            <a:spLocks/>
          </p:cNvSpPr>
          <p:nvPr/>
        </p:nvSpPr>
        <p:spPr>
          <a:xfrm>
            <a:off x="5632167" y="3389967"/>
            <a:ext cx="2416501" cy="577978"/>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cap="none" dirty="0">
                <a:ln>
                  <a:noFill/>
                </a:ln>
                <a:solidFill>
                  <a:srgbClr val="FFFF00"/>
                </a:solidFill>
                <a:effectLst>
                  <a:outerShdw blurRad="38100" dist="38100" dir="2700000" algn="tl">
                    <a:srgbClr val="000000">
                      <a:alpha val="43137"/>
                    </a:srgbClr>
                  </a:outerShdw>
                </a:effectLst>
              </a:rPr>
              <a:t>1</a:t>
            </a:r>
            <a:r>
              <a:rPr lang="en-US" sz="2800" b="1" i="1" cap="none" baseline="30000" dirty="0">
                <a:ln>
                  <a:noFill/>
                </a:ln>
                <a:solidFill>
                  <a:srgbClr val="FFFF00"/>
                </a:solidFill>
                <a:effectLst>
                  <a:outerShdw blurRad="38100" dist="38100" dir="2700000" algn="tl">
                    <a:srgbClr val="000000">
                      <a:alpha val="43137"/>
                    </a:srgbClr>
                  </a:outerShdw>
                </a:effectLst>
              </a:rPr>
              <a:t>st</a:t>
            </a:r>
            <a:r>
              <a:rPr lang="en-US" sz="2800" b="1" i="1" cap="none" dirty="0">
                <a:ln>
                  <a:noFill/>
                </a:ln>
                <a:solidFill>
                  <a:srgbClr val="FFFF00"/>
                </a:solidFill>
                <a:effectLst>
                  <a:outerShdw blurRad="38100" dist="38100" dir="2700000" algn="tl">
                    <a:srgbClr val="000000">
                      <a:alpha val="43137"/>
                    </a:srgbClr>
                  </a:outerShdw>
                </a:effectLst>
              </a:rPr>
              <a:t> Gen</a:t>
            </a:r>
          </a:p>
        </p:txBody>
      </p:sp>
      <p:sp>
        <p:nvSpPr>
          <p:cNvPr id="196" name="Title 1">
            <a:extLst>
              <a:ext uri="{FF2B5EF4-FFF2-40B4-BE49-F238E27FC236}">
                <a16:creationId xmlns:a16="http://schemas.microsoft.com/office/drawing/2014/main" id="{539D9C01-C012-442D-B959-5AB3AED60BF9}"/>
              </a:ext>
            </a:extLst>
          </p:cNvPr>
          <p:cNvSpPr txBox="1">
            <a:spLocks/>
          </p:cNvSpPr>
          <p:nvPr/>
        </p:nvSpPr>
        <p:spPr>
          <a:xfrm>
            <a:off x="209748" y="215609"/>
            <a:ext cx="2984001" cy="702848"/>
          </a:xfrm>
          <a:prstGeom prst="rect">
            <a:avLst/>
          </a:prstGeom>
        </p:spPr>
        <p:txBody>
          <a:bodyPr vert="horz" lIns="91440" tIns="45720" rIns="91440" bIns="45720" rtlCol="0" anchor="t">
            <a:normAutofit fontScale="77500" lnSpcReduction="2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i="1" cap="none" dirty="0">
                <a:ln>
                  <a:noFill/>
                </a:ln>
                <a:solidFill>
                  <a:schemeClr val="accent4"/>
                </a:solidFill>
                <a:effectLst>
                  <a:outerShdw blurRad="38100" dist="38100" dir="2700000" algn="tl">
                    <a:srgbClr val="000000">
                      <a:alpha val="43137"/>
                    </a:srgbClr>
                  </a:outerShdw>
                </a:effectLst>
              </a:rPr>
              <a:t>Based on Position</a:t>
            </a:r>
          </a:p>
          <a:p>
            <a:r>
              <a:rPr lang="en-US" sz="2000" b="1" i="1" cap="none" dirty="0">
                <a:ln>
                  <a:noFill/>
                </a:ln>
                <a:solidFill>
                  <a:schemeClr val="bg1"/>
                </a:solidFill>
                <a:effectLst>
                  <a:outerShdw blurRad="38100" dist="38100" dir="2700000" algn="tl">
                    <a:srgbClr val="000000">
                      <a:alpha val="43137"/>
                    </a:srgbClr>
                  </a:outerShdw>
                </a:effectLst>
              </a:rPr>
              <a:t>(Start With Executive Diamond)</a:t>
            </a:r>
          </a:p>
          <a:p>
            <a:r>
              <a:rPr lang="en-US" sz="2000" b="1" i="1" cap="none" dirty="0">
                <a:ln>
                  <a:noFill/>
                </a:ln>
                <a:solidFill>
                  <a:schemeClr val="bg1"/>
                </a:solidFill>
                <a:effectLst>
                  <a:outerShdw blurRad="38100" dist="38100" dir="2700000" algn="tl">
                    <a:srgbClr val="000000">
                      <a:alpha val="43137"/>
                    </a:srgbClr>
                  </a:outerShdw>
                </a:effectLst>
              </a:rPr>
              <a:t>(Max of 10</a:t>
            </a:r>
            <a:r>
              <a:rPr lang="en-US" sz="2000" b="1" i="1" cap="none" baseline="30000" dirty="0">
                <a:ln>
                  <a:noFill/>
                </a:ln>
                <a:solidFill>
                  <a:schemeClr val="bg1"/>
                </a:solidFill>
                <a:effectLst>
                  <a:outerShdw blurRad="38100" dist="38100" dir="2700000" algn="tl">
                    <a:srgbClr val="000000">
                      <a:alpha val="43137"/>
                    </a:srgbClr>
                  </a:outerShdw>
                </a:effectLst>
              </a:rPr>
              <a:t>th</a:t>
            </a:r>
            <a:r>
              <a:rPr lang="en-US" sz="2000" b="1" i="1" cap="none" dirty="0">
                <a:ln>
                  <a:noFill/>
                </a:ln>
                <a:solidFill>
                  <a:schemeClr val="bg1"/>
                </a:solidFill>
                <a:effectLst>
                  <a:outerShdw blurRad="38100" dist="38100" dir="2700000" algn="tl">
                    <a:srgbClr val="000000">
                      <a:alpha val="43137"/>
                    </a:srgbClr>
                  </a:outerShdw>
                </a:effectLst>
              </a:rPr>
              <a:t> Generation)</a:t>
            </a:r>
          </a:p>
        </p:txBody>
      </p:sp>
      <p:pic>
        <p:nvPicPr>
          <p:cNvPr id="217" name="Picture 216">
            <a:extLst>
              <a:ext uri="{FF2B5EF4-FFF2-40B4-BE49-F238E27FC236}">
                <a16:creationId xmlns:a16="http://schemas.microsoft.com/office/drawing/2014/main" id="{715718DB-835F-4825-99C0-0BA49E7CB5AE}"/>
              </a:ext>
            </a:extLst>
          </p:cNvPr>
          <p:cNvPicPr>
            <a:picLocks noChangeAspect="1"/>
          </p:cNvPicPr>
          <p:nvPr/>
        </p:nvPicPr>
        <p:blipFill>
          <a:blip r:embed="rId17"/>
          <a:stretch>
            <a:fillRect/>
          </a:stretch>
        </p:blipFill>
        <p:spPr>
          <a:xfrm>
            <a:off x="59557" y="6406569"/>
            <a:ext cx="1311075" cy="381523"/>
          </a:xfrm>
          <a:prstGeom prst="rect">
            <a:avLst/>
          </a:prstGeom>
        </p:spPr>
      </p:pic>
      <p:sp>
        <p:nvSpPr>
          <p:cNvPr id="218" name="Title 1">
            <a:extLst>
              <a:ext uri="{FF2B5EF4-FFF2-40B4-BE49-F238E27FC236}">
                <a16:creationId xmlns:a16="http://schemas.microsoft.com/office/drawing/2014/main" id="{A8364F8C-FC96-47B5-A19C-91DA9D821147}"/>
              </a:ext>
            </a:extLst>
          </p:cNvPr>
          <p:cNvSpPr txBox="1">
            <a:spLocks/>
          </p:cNvSpPr>
          <p:nvPr/>
        </p:nvSpPr>
        <p:spPr>
          <a:xfrm>
            <a:off x="3927630" y="6517250"/>
            <a:ext cx="4336737" cy="270842"/>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cap="none" dirty="0">
                <a:ln>
                  <a:noFill/>
                </a:ln>
                <a:solidFill>
                  <a:schemeClr val="bg1">
                    <a:lumMod val="75000"/>
                  </a:schemeClr>
                </a:solidFill>
                <a:effectLst/>
              </a:rPr>
              <a:t>For More Details, Please Read Advanced Comp Plan Section</a:t>
            </a:r>
          </a:p>
        </p:txBody>
      </p:sp>
    </p:spTree>
    <p:extLst>
      <p:ext uri="{BB962C8B-B14F-4D97-AF65-F5344CB8AC3E}">
        <p14:creationId xmlns:p14="http://schemas.microsoft.com/office/powerpoint/2010/main" val="5483514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500"/>
                                        <p:tgtEl>
                                          <p:spTgt spid="15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55"/>
                                        </p:tgtEl>
                                        <p:attrNameLst>
                                          <p:attrName>style.visibility</p:attrName>
                                        </p:attrNameLst>
                                      </p:cBhvr>
                                      <p:to>
                                        <p:strVal val="visible"/>
                                      </p:to>
                                    </p:set>
                                    <p:animEffect transition="in" filter="fade">
                                      <p:cBhvr>
                                        <p:cTn id="16" dur="500"/>
                                        <p:tgtEl>
                                          <p:spTgt spid="15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500"/>
                                        <p:tgtEl>
                                          <p:spTgt spid="15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500"/>
                                        <p:tgtEl>
                                          <p:spTgt spid="163"/>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62"/>
                                        </p:tgtEl>
                                        <p:attrNameLst>
                                          <p:attrName>style.visibility</p:attrName>
                                        </p:attrNameLst>
                                      </p:cBhvr>
                                      <p:to>
                                        <p:strVal val="visible"/>
                                      </p:to>
                                    </p:set>
                                    <p:animEffect transition="in" filter="fade">
                                      <p:cBhvr>
                                        <p:cTn id="32" dur="500"/>
                                        <p:tgtEl>
                                          <p:spTgt spid="162"/>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81"/>
                                        </p:tgtEl>
                                        <p:attrNameLst>
                                          <p:attrName>style.visibility</p:attrName>
                                        </p:attrNameLst>
                                      </p:cBhvr>
                                      <p:to>
                                        <p:strVal val="visible"/>
                                      </p:to>
                                    </p:set>
                                    <p:animEffect transition="in" filter="fade">
                                      <p:cBhvr>
                                        <p:cTn id="36" dur="500"/>
                                        <p:tgtEl>
                                          <p:spTgt spid="181"/>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83"/>
                                        </p:tgtEl>
                                        <p:attrNameLst>
                                          <p:attrName>style.visibility</p:attrName>
                                        </p:attrNameLst>
                                      </p:cBhvr>
                                      <p:to>
                                        <p:strVal val="visible"/>
                                      </p:to>
                                    </p:set>
                                    <p:animEffect transition="in" filter="fade">
                                      <p:cBhvr>
                                        <p:cTn id="40" dur="500"/>
                                        <p:tgtEl>
                                          <p:spTgt spid="183"/>
                                        </p:tgtEl>
                                      </p:cBhvr>
                                    </p:animEffect>
                                  </p:childTnLst>
                                </p:cTn>
                              </p:par>
                            </p:childTnLst>
                          </p:cTn>
                        </p:par>
                        <p:par>
                          <p:cTn id="41" fill="hold">
                            <p:stCondLst>
                              <p:cond delay="4500"/>
                            </p:stCondLst>
                            <p:childTnLst>
                              <p:par>
                                <p:cTn id="42" presetID="26" presetClass="emph" presetSubtype="0" repeatCount="indefinite" fill="hold" nodeType="afterEffect">
                                  <p:stCondLst>
                                    <p:cond delay="0"/>
                                  </p:stCondLst>
                                  <p:childTnLst>
                                    <p:animEffect transition="out" filter="fade">
                                      <p:cBhvr>
                                        <p:cTn id="43" dur="2000" tmFilter="0, 0; .2, .5; .8, .5; 1, 0"/>
                                        <p:tgtEl>
                                          <p:spTgt spid="197"/>
                                        </p:tgtEl>
                                      </p:cBhvr>
                                    </p:animEffect>
                                    <p:animScale>
                                      <p:cBhvr>
                                        <p:cTn id="44" dur="1000" autoRev="1" fill="hold"/>
                                        <p:tgtEl>
                                          <p:spTgt spid="197"/>
                                        </p:tgtEl>
                                      </p:cBhvr>
                                      <p:by x="105000" y="105000"/>
                                    </p:animScale>
                                  </p:childTnLst>
                                </p:cTn>
                              </p:par>
                            </p:childTnLst>
                          </p:cTn>
                        </p:par>
                        <p:par>
                          <p:cTn id="45" fill="hold">
                            <p:stCondLst>
                              <p:cond delay="6500"/>
                            </p:stCondLst>
                            <p:childTnLst>
                              <p:par>
                                <p:cTn id="46" presetID="26" presetClass="emph" presetSubtype="0" repeatCount="indefinite" fill="hold" nodeType="afterEffect">
                                  <p:stCondLst>
                                    <p:cond delay="0"/>
                                  </p:stCondLst>
                                  <p:childTnLst>
                                    <p:animEffect transition="out" filter="fade">
                                      <p:cBhvr>
                                        <p:cTn id="47" dur="2000" tmFilter="0, 0; .2, .5; .8, .5; 1, 0"/>
                                        <p:tgtEl>
                                          <p:spTgt spid="198"/>
                                        </p:tgtEl>
                                      </p:cBhvr>
                                    </p:animEffect>
                                    <p:animScale>
                                      <p:cBhvr>
                                        <p:cTn id="48" dur="1000" autoRev="1" fill="hold"/>
                                        <p:tgtEl>
                                          <p:spTgt spid="198"/>
                                        </p:tgtEl>
                                      </p:cBhvr>
                                      <p:by x="105000" y="105000"/>
                                    </p:animScale>
                                  </p:childTnLst>
                                </p:cTn>
                              </p:par>
                            </p:childTnLst>
                          </p:cTn>
                        </p:par>
                        <p:par>
                          <p:cTn id="49" fill="hold">
                            <p:stCondLst>
                              <p:cond delay="8500"/>
                            </p:stCondLst>
                            <p:childTnLst>
                              <p:par>
                                <p:cTn id="50" presetID="26" presetClass="emph" presetSubtype="0" repeatCount="indefinite" fill="hold" nodeType="afterEffect">
                                  <p:stCondLst>
                                    <p:cond delay="0"/>
                                  </p:stCondLst>
                                  <p:childTnLst>
                                    <p:animEffect transition="out" filter="fade">
                                      <p:cBhvr>
                                        <p:cTn id="51" dur="2000" tmFilter="0, 0; .2, .5; .8, .5; 1, 0"/>
                                        <p:tgtEl>
                                          <p:spTgt spid="199"/>
                                        </p:tgtEl>
                                      </p:cBhvr>
                                    </p:animEffect>
                                    <p:animScale>
                                      <p:cBhvr>
                                        <p:cTn id="52" dur="1000" autoRev="1" fill="hold"/>
                                        <p:tgtEl>
                                          <p:spTgt spid="199"/>
                                        </p:tgtEl>
                                      </p:cBhvr>
                                      <p:by x="105000" y="105000"/>
                                    </p:animScale>
                                  </p:childTnLst>
                                </p:cTn>
                              </p:par>
                            </p:childTnLst>
                          </p:cTn>
                        </p:par>
                        <p:par>
                          <p:cTn id="53" fill="hold">
                            <p:stCondLst>
                              <p:cond delay="10500"/>
                            </p:stCondLst>
                            <p:childTnLst>
                              <p:par>
                                <p:cTn id="54" presetID="26" presetClass="emph" presetSubtype="0" repeatCount="indefinite" fill="hold" nodeType="afterEffect">
                                  <p:stCondLst>
                                    <p:cond delay="0"/>
                                  </p:stCondLst>
                                  <p:childTnLst>
                                    <p:animEffect transition="out" filter="fade">
                                      <p:cBhvr>
                                        <p:cTn id="55" dur="2000" tmFilter="0, 0; .2, .5; .8, .5; 1, 0"/>
                                        <p:tgtEl>
                                          <p:spTgt spid="200"/>
                                        </p:tgtEl>
                                      </p:cBhvr>
                                    </p:animEffect>
                                    <p:animScale>
                                      <p:cBhvr>
                                        <p:cTn id="56" dur="1000" autoRev="1" fill="hold"/>
                                        <p:tgtEl>
                                          <p:spTgt spid="2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5" y="4253573"/>
            <a:ext cx="299565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800" dirty="0">
                <a:gradFill>
                  <a:gsLst>
                    <a:gs pos="0">
                      <a:srgbClr val="75D1FF">
                        <a:lumMod val="5000"/>
                        <a:lumOff val="95000"/>
                      </a:srgbClr>
                    </a:gs>
                    <a:gs pos="100000">
                      <a:srgbClr val="FFFFFF"/>
                    </a:gs>
                  </a:gsLst>
                  <a:lin ang="5400000" scaled="1"/>
                </a:gradFill>
                <a:latin typeface="Bahnschrift Condensed" panose="020B0502040204020203" pitchFamily="34" charset="0"/>
              </a:rPr>
              <a:t>FOLLOW THE SYSTEM!</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2108687" y="920978"/>
            <a:ext cx="10107887" cy="2529923"/>
          </a:xfrm>
        </p:spPr>
        <p:txBody>
          <a:bodyPr/>
          <a:lstStyle/>
          <a:p>
            <a:r>
              <a:rPr lang="en-US" dirty="0"/>
              <a:t>PRODUCTS &amp;  POINTS</a:t>
            </a:r>
          </a:p>
        </p:txBody>
      </p:sp>
      <p:sp>
        <p:nvSpPr>
          <p:cNvPr id="8" name="Text Placeholder 7"/>
          <p:cNvSpPr>
            <a:spLocks noGrp="1"/>
          </p:cNvSpPr>
          <p:nvPr>
            <p:ph type="body" sz="quarter" idx="13"/>
          </p:nvPr>
        </p:nvSpPr>
        <p:spPr>
          <a:xfrm>
            <a:off x="1396266" y="3162946"/>
            <a:ext cx="9461500" cy="1311128"/>
          </a:xfrm>
        </p:spPr>
        <p:txBody>
          <a:bodyPr/>
          <a:lstStyle/>
          <a:p>
            <a:r>
              <a:rPr lang="en-US" dirty="0"/>
              <a:t>KNOW YOUR SERVICES</a:t>
            </a:r>
            <a:r>
              <a:rPr lang="en-US" sz="8800" spc="-300" dirty="0"/>
              <a:t>!</a:t>
            </a:r>
            <a:r>
              <a:rPr lang="en-US" dirty="0"/>
              <a:t> </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2</a:t>
            </a:fld>
            <a:endParaRPr lang="en-US"/>
          </a:p>
        </p:txBody>
      </p:sp>
      <p:pic>
        <p:nvPicPr>
          <p:cNvPr id="18" name="Picture 17">
            <a:extLst>
              <a:ext uri="{FF2B5EF4-FFF2-40B4-BE49-F238E27FC236}">
                <a16:creationId xmlns:a16="http://schemas.microsoft.com/office/drawing/2014/main" id="{AE0DC564-8793-4737-B042-A379F9C3A5C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45908" y="4213873"/>
            <a:ext cx="943982" cy="983464"/>
          </a:xfrm>
          <a:prstGeom prst="rect">
            <a:avLst/>
          </a:prstGeom>
        </p:spPr>
      </p:pic>
      <p:pic>
        <p:nvPicPr>
          <p:cNvPr id="17" name="Picture 16">
            <a:extLst>
              <a:ext uri="{FF2B5EF4-FFF2-40B4-BE49-F238E27FC236}">
                <a16:creationId xmlns:a16="http://schemas.microsoft.com/office/drawing/2014/main" id="{B91FCDED-421F-4DA8-9E1B-97322B688D7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pic>
        <p:nvPicPr>
          <p:cNvPr id="21" name="Picture 20">
            <a:extLst>
              <a:ext uri="{FF2B5EF4-FFF2-40B4-BE49-F238E27FC236}">
                <a16:creationId xmlns:a16="http://schemas.microsoft.com/office/drawing/2014/main" id="{9C7EC061-CF2B-45E8-A0DB-42FBE05082B5}"/>
              </a:ext>
            </a:extLst>
          </p:cNvPr>
          <p:cNvPicPr>
            <a:picLocks noChangeAspect="1"/>
          </p:cNvPicPr>
          <p:nvPr/>
        </p:nvPicPr>
        <p:blipFill>
          <a:blip r:embed="rId7"/>
          <a:stretch>
            <a:fillRect/>
          </a:stretch>
        </p:blipFill>
        <p:spPr>
          <a:xfrm>
            <a:off x="59557" y="6406569"/>
            <a:ext cx="1311075" cy="381523"/>
          </a:xfrm>
          <a:prstGeom prst="rect">
            <a:avLst/>
          </a:prstGeom>
        </p:spPr>
      </p:pic>
    </p:spTree>
    <p:extLst>
      <p:ext uri="{BB962C8B-B14F-4D97-AF65-F5344CB8AC3E}">
        <p14:creationId xmlns:p14="http://schemas.microsoft.com/office/powerpoint/2010/main" val="270877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5" y="4253573"/>
            <a:ext cx="299565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800" dirty="0">
                <a:gradFill>
                  <a:gsLst>
                    <a:gs pos="0">
                      <a:srgbClr val="75D1FF">
                        <a:lumMod val="5000"/>
                        <a:lumOff val="95000"/>
                      </a:srgbClr>
                    </a:gs>
                    <a:gs pos="100000">
                      <a:srgbClr val="FFFFFF"/>
                    </a:gs>
                  </a:gsLst>
                  <a:lin ang="5400000" scaled="1"/>
                </a:gradFill>
                <a:latin typeface="Bahnschrift Condensed" panose="020B0502040204020203" pitchFamily="34" charset="0"/>
              </a:rPr>
              <a:t>FOLLOW THE SYSTEM!</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8" name="Text Placeholder 7"/>
          <p:cNvSpPr>
            <a:spLocks noGrp="1"/>
          </p:cNvSpPr>
          <p:nvPr>
            <p:ph type="body" sz="quarter" idx="13"/>
          </p:nvPr>
        </p:nvSpPr>
        <p:spPr>
          <a:xfrm>
            <a:off x="1679957" y="1395676"/>
            <a:ext cx="7635746" cy="2841804"/>
          </a:xfrm>
        </p:spPr>
        <p:txBody>
          <a:bodyPr/>
          <a:lstStyle/>
          <a:p>
            <a:pPr algn="ctr"/>
            <a:r>
              <a:rPr lang="en-US" sz="6000" dirty="0"/>
              <a:t>ADVANCED</a:t>
            </a:r>
          </a:p>
          <a:p>
            <a:pPr algn="ctr"/>
            <a:r>
              <a:rPr lang="en-US" sz="6000" dirty="0"/>
              <a:t>COMPENSATION </a:t>
            </a:r>
          </a:p>
          <a:p>
            <a:pPr algn="ctr"/>
            <a:r>
              <a:rPr lang="en-US" sz="6000" dirty="0"/>
              <a:t>PLAN </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20</a:t>
            </a:fld>
            <a:endParaRPr lang="en-US"/>
          </a:p>
        </p:txBody>
      </p:sp>
      <p:pic>
        <p:nvPicPr>
          <p:cNvPr id="18" name="Picture 17">
            <a:extLst>
              <a:ext uri="{FF2B5EF4-FFF2-40B4-BE49-F238E27FC236}">
                <a16:creationId xmlns:a16="http://schemas.microsoft.com/office/drawing/2014/main" id="{AE0DC564-8793-4737-B042-A379F9C3A5C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38547" y="4107658"/>
            <a:ext cx="943982" cy="983464"/>
          </a:xfrm>
          <a:prstGeom prst="rect">
            <a:avLst/>
          </a:prstGeom>
        </p:spPr>
      </p:pic>
      <p:pic>
        <p:nvPicPr>
          <p:cNvPr id="17" name="Picture 16">
            <a:extLst>
              <a:ext uri="{FF2B5EF4-FFF2-40B4-BE49-F238E27FC236}">
                <a16:creationId xmlns:a16="http://schemas.microsoft.com/office/drawing/2014/main" id="{01A005B0-8F95-494F-9577-92F05EC004E3}"/>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pic>
        <p:nvPicPr>
          <p:cNvPr id="21" name="Picture 20">
            <a:extLst>
              <a:ext uri="{FF2B5EF4-FFF2-40B4-BE49-F238E27FC236}">
                <a16:creationId xmlns:a16="http://schemas.microsoft.com/office/drawing/2014/main" id="{FEC5786F-C18F-4A35-8E5B-43DADD0D9953}"/>
              </a:ext>
            </a:extLst>
          </p:cNvPr>
          <p:cNvPicPr>
            <a:picLocks noChangeAspect="1"/>
          </p:cNvPicPr>
          <p:nvPr/>
        </p:nvPicPr>
        <p:blipFill>
          <a:blip r:embed="rId7"/>
          <a:stretch>
            <a:fillRect/>
          </a:stretch>
        </p:blipFill>
        <p:spPr>
          <a:xfrm>
            <a:off x="59557" y="6406569"/>
            <a:ext cx="1311075" cy="381523"/>
          </a:xfrm>
          <a:prstGeom prst="rect">
            <a:avLst/>
          </a:prstGeom>
        </p:spPr>
      </p:pic>
    </p:spTree>
    <p:extLst>
      <p:ext uri="{BB962C8B-B14F-4D97-AF65-F5344CB8AC3E}">
        <p14:creationId xmlns:p14="http://schemas.microsoft.com/office/powerpoint/2010/main" val="12168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12" name="Title 1">
            <a:extLst>
              <a:ext uri="{FF2B5EF4-FFF2-40B4-BE49-F238E27FC236}">
                <a16:creationId xmlns:a16="http://schemas.microsoft.com/office/drawing/2014/main" id="{1C8ED23E-8855-48D1-8C2E-FB04630DF116}"/>
              </a:ext>
            </a:extLst>
          </p:cNvPr>
          <p:cNvSpPr txBox="1">
            <a:spLocks/>
          </p:cNvSpPr>
          <p:nvPr/>
        </p:nvSpPr>
        <p:spPr>
          <a:xfrm>
            <a:off x="3446229" y="253388"/>
            <a:ext cx="5299542" cy="508627"/>
          </a:xfrm>
          <a:prstGeom prst="rect">
            <a:avLst/>
          </a:prstGeom>
        </p:spPr>
        <p:txBody>
          <a:bodyPr vert="horz" lIns="91440" tIns="45720" rIns="91440" bIns="45720" rtlCol="0" anchor="b">
            <a:normAutofit fontScale="77500" lnSpcReduction="2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cap="none" dirty="0">
                <a:ln>
                  <a:noFill/>
                </a:ln>
                <a:solidFill>
                  <a:schemeClr val="bg1"/>
                </a:solidFill>
                <a:effectLst/>
                <a:latin typeface="Adobe Fan Heiti Std B" panose="020B0700000000000000" pitchFamily="34" charset="-128"/>
                <a:ea typeface="Adobe Fan Heiti Std B" panose="020B0700000000000000" pitchFamily="34" charset="-128"/>
              </a:rPr>
              <a:t>CUSTOMER AND AFFILIATE PROGRAM</a:t>
            </a:r>
            <a:endParaRPr lang="en-US" sz="1800" b="1" cap="none" dirty="0">
              <a:ln>
                <a:noFill/>
              </a:ln>
              <a:solidFill>
                <a:schemeClr val="bg1"/>
              </a:solidFill>
              <a:effectLst/>
              <a:latin typeface="Adobe Fan Heiti Std B" panose="020B0700000000000000" pitchFamily="34" charset="-128"/>
              <a:ea typeface="Adobe Fan Heiti Std B" panose="020B0700000000000000" pitchFamily="34" charset="-128"/>
            </a:endParaRPr>
          </a:p>
        </p:txBody>
      </p:sp>
      <p:pic>
        <p:nvPicPr>
          <p:cNvPr id="16" name="Picture 15">
            <a:extLst>
              <a:ext uri="{FF2B5EF4-FFF2-40B4-BE49-F238E27FC236}">
                <a16:creationId xmlns:a16="http://schemas.microsoft.com/office/drawing/2014/main" id="{8C8031B0-1863-4F00-A945-55B03CA8A38B}"/>
              </a:ext>
            </a:extLst>
          </p:cNvPr>
          <p:cNvPicPr>
            <a:picLocks noChangeAspect="1"/>
          </p:cNvPicPr>
          <p:nvPr/>
        </p:nvPicPr>
        <p:blipFill>
          <a:blip r:embed="rId4"/>
          <a:stretch>
            <a:fillRect/>
          </a:stretch>
        </p:blipFill>
        <p:spPr>
          <a:xfrm>
            <a:off x="59557" y="6406569"/>
            <a:ext cx="1311075" cy="381523"/>
          </a:xfrm>
          <a:prstGeom prst="rect">
            <a:avLst/>
          </a:prstGeom>
        </p:spPr>
      </p:pic>
      <p:sp>
        <p:nvSpPr>
          <p:cNvPr id="20" name="Title 1">
            <a:extLst>
              <a:ext uri="{FF2B5EF4-FFF2-40B4-BE49-F238E27FC236}">
                <a16:creationId xmlns:a16="http://schemas.microsoft.com/office/drawing/2014/main" id="{8FCD5FE1-E83B-4791-B93A-17FEEA1604AD}"/>
              </a:ext>
            </a:extLst>
          </p:cNvPr>
          <p:cNvSpPr txBox="1">
            <a:spLocks/>
          </p:cNvSpPr>
          <p:nvPr/>
        </p:nvSpPr>
        <p:spPr>
          <a:xfrm>
            <a:off x="425771" y="1022732"/>
            <a:ext cx="10179560" cy="511314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AS A CUSTOMER:</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Any customer who has an active package with the monthly subscription, can refer unlimited number of clients to </a:t>
            </a:r>
            <a:r>
              <a:rPr lang="en-US" sz="1200" b="1" cap="none" dirty="0" err="1">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company and will be entitled to receive the following referral commissions or incentives.</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indent="-228600" algn="l">
              <a:buFont typeface="+mj-lt"/>
              <a:buAutoNum type="arabicPeriod"/>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Get 10% package commission from any of the purchased package that the referred client acquire from the company.</a:t>
            </a:r>
          </a:p>
          <a:p>
            <a:pPr marL="228600" indent="-228600" algn="l">
              <a:buFont typeface="+mj-lt"/>
              <a:buAutoNum type="arabicPeriod"/>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Any customers who referred 3 active referrals to the company, the monthly subscription fee will be waived off for as long as these 3 active referrals are paying their monthly subscription fees.</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endParaRPr lang="en-US" sz="1200" b="1" cap="none" dirty="0">
              <a:ln>
                <a:noFill/>
              </a:ln>
              <a:solidFill>
                <a:schemeClr val="bg1"/>
              </a:solidFill>
              <a:effectLst/>
              <a:latin typeface="Adobe Hebrew" panose="02040503050201020203" pitchFamily="18" charset="-79"/>
              <a:cs typeface="Adobe Hebrew" panose="02040503050201020203" pitchFamily="18" charset="-79"/>
            </a:endParaRPr>
          </a:p>
          <a:p>
            <a:pPr algn="l"/>
            <a:r>
              <a:rPr lang="en-US" sz="1200" b="1" cap="none" dirty="0">
                <a:ln>
                  <a:noFill/>
                </a:ln>
                <a:solidFill>
                  <a:schemeClr val="bg1"/>
                </a:solidFill>
                <a:effectLst/>
                <a:latin typeface="Adobe Hebrew" panose="02040503050201020203" pitchFamily="18" charset="-79"/>
                <a:cs typeface="Adobe Hebrew" panose="02040503050201020203" pitchFamily="18" charset="-79"/>
              </a:rPr>
              <a:t> </a:t>
            </a:r>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AS A QUALIFIED AFFILIATE:</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Company has very unique and strict rules when it comes to affiliate program. Anyone who wants to participate in the program MUST agree to all the terms and policies of the company and undergo to the series of verification process. </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Any </a:t>
            </a:r>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Existing</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customer who has an active package with the monthly subscription, can participate into </a:t>
            </a:r>
            <a:r>
              <a:rPr lang="en-US" sz="1200" b="1" cap="none" dirty="0" err="1">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Affiliate program at anytime by completing the following simple qualifications:</a:t>
            </a: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1) Refer 2 clients with a purchase of at least a BASIC package for each person or 500 Product Points.</a:t>
            </a: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2) Refer by downloading FREE “IjasApp Physical Web” Mobile app to at least 5 people</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For </a:t>
            </a:r>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NEW</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affiliates, they must complete the following qualifications as required by the company and to follow the standard Direct Selling Practices:</a:t>
            </a: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1) Acquire at least BASIC Package to promote the company, to be equipped and learn more about the products and services.</a:t>
            </a: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2) Refer 2 clients with a purchase of at least a BASIC package for each person or 500 Product Points.</a:t>
            </a: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3) Refer by downloading FREE “IjasApp Physical Web” Mobile app to at least 5 people</a:t>
            </a:r>
          </a:p>
          <a:p>
            <a:pPr algn="l"/>
            <a:endParaRPr lang="en-US" sz="1200" b="1" cap="none" dirty="0">
              <a:ln>
                <a:noFill/>
              </a:ln>
              <a:solidFill>
                <a:schemeClr val="bg1"/>
              </a:solidFill>
              <a:effectLst/>
              <a:latin typeface="Adobe Hebrew" panose="02040503050201020203" pitchFamily="18" charset="-79"/>
              <a:cs typeface="Adobe Hebrew" panose="02040503050201020203" pitchFamily="18" charset="-79"/>
            </a:endParaRPr>
          </a:p>
          <a:p>
            <a:pPr algn="l"/>
            <a:r>
              <a:rPr lang="en-US" sz="1200" b="1" cap="none" dirty="0">
                <a:ln>
                  <a:noFill/>
                </a:ln>
                <a:solidFill>
                  <a:schemeClr val="bg1"/>
                </a:solidFill>
                <a:effectLst/>
                <a:latin typeface="Adobe Hebrew" panose="02040503050201020203" pitchFamily="18" charset="-79"/>
                <a:cs typeface="Adobe Hebrew" panose="02040503050201020203" pitchFamily="18" charset="-79"/>
              </a:rPr>
              <a:t> </a:t>
            </a:r>
          </a:p>
        </p:txBody>
      </p:sp>
    </p:spTree>
    <p:extLst>
      <p:ext uri="{BB962C8B-B14F-4D97-AF65-F5344CB8AC3E}">
        <p14:creationId xmlns:p14="http://schemas.microsoft.com/office/powerpoint/2010/main" val="1238552670"/>
      </p:ext>
    </p:extLst>
  </p:cSld>
  <p:clrMapOvr>
    <a:masterClrMapping/>
  </p:clrMapOvr>
  <p:transition spd="slow">
    <p:push dir="d"/>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12" name="Title 1">
            <a:extLst>
              <a:ext uri="{FF2B5EF4-FFF2-40B4-BE49-F238E27FC236}">
                <a16:creationId xmlns:a16="http://schemas.microsoft.com/office/drawing/2014/main" id="{1C8ED23E-8855-48D1-8C2E-FB04630DF116}"/>
              </a:ext>
            </a:extLst>
          </p:cNvPr>
          <p:cNvSpPr txBox="1">
            <a:spLocks/>
          </p:cNvSpPr>
          <p:nvPr/>
        </p:nvSpPr>
        <p:spPr>
          <a:xfrm>
            <a:off x="3446229" y="253388"/>
            <a:ext cx="5299542" cy="508627"/>
          </a:xfrm>
          <a:prstGeom prst="rect">
            <a:avLst/>
          </a:prstGeom>
        </p:spPr>
        <p:txBody>
          <a:bodyPr vert="horz" lIns="91440" tIns="45720" rIns="91440" bIns="45720" rtlCol="0" anchor="b">
            <a:normAutofit fontScale="70000" lnSpcReduction="2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cap="none" dirty="0">
                <a:ln>
                  <a:noFill/>
                </a:ln>
                <a:solidFill>
                  <a:schemeClr val="bg1"/>
                </a:solidFill>
                <a:effectLst/>
                <a:latin typeface="Adobe Fan Heiti Std B" panose="020B0700000000000000" pitchFamily="34" charset="-128"/>
                <a:ea typeface="Adobe Fan Heiti Std B" panose="020B0700000000000000" pitchFamily="34" charset="-128"/>
              </a:rPr>
              <a:t>PRODUCTS, SERVICES AND POINTS SYSTEM</a:t>
            </a:r>
            <a:endParaRPr lang="en-US" sz="1800" b="1" cap="none" dirty="0">
              <a:ln>
                <a:noFill/>
              </a:ln>
              <a:solidFill>
                <a:schemeClr val="bg1"/>
              </a:solidFill>
              <a:effectLst/>
              <a:latin typeface="Adobe Fan Heiti Std B" panose="020B0700000000000000" pitchFamily="34" charset="-128"/>
              <a:ea typeface="Adobe Fan Heiti Std B" panose="020B0700000000000000" pitchFamily="34" charset="-128"/>
            </a:endParaRPr>
          </a:p>
        </p:txBody>
      </p:sp>
      <p:pic>
        <p:nvPicPr>
          <p:cNvPr id="16" name="Picture 15">
            <a:extLst>
              <a:ext uri="{FF2B5EF4-FFF2-40B4-BE49-F238E27FC236}">
                <a16:creationId xmlns:a16="http://schemas.microsoft.com/office/drawing/2014/main" id="{8C8031B0-1863-4F00-A945-55B03CA8A38B}"/>
              </a:ext>
            </a:extLst>
          </p:cNvPr>
          <p:cNvPicPr>
            <a:picLocks noChangeAspect="1"/>
          </p:cNvPicPr>
          <p:nvPr/>
        </p:nvPicPr>
        <p:blipFill>
          <a:blip r:embed="rId4"/>
          <a:stretch>
            <a:fillRect/>
          </a:stretch>
        </p:blipFill>
        <p:spPr>
          <a:xfrm>
            <a:off x="59557" y="6406569"/>
            <a:ext cx="1311075" cy="381523"/>
          </a:xfrm>
          <a:prstGeom prst="rect">
            <a:avLst/>
          </a:prstGeom>
        </p:spPr>
      </p:pic>
      <p:sp>
        <p:nvSpPr>
          <p:cNvPr id="20" name="Title 1">
            <a:extLst>
              <a:ext uri="{FF2B5EF4-FFF2-40B4-BE49-F238E27FC236}">
                <a16:creationId xmlns:a16="http://schemas.microsoft.com/office/drawing/2014/main" id="{8FCD5FE1-E83B-4791-B93A-17FEEA1604AD}"/>
              </a:ext>
            </a:extLst>
          </p:cNvPr>
          <p:cNvSpPr txBox="1">
            <a:spLocks/>
          </p:cNvSpPr>
          <p:nvPr/>
        </p:nvSpPr>
        <p:spPr>
          <a:xfrm>
            <a:off x="425771" y="1022731"/>
            <a:ext cx="11166154" cy="5581881"/>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PRODUCTS AND SERVICES:</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a:t>
            </a:r>
            <a:r>
              <a:rPr lang="en-US" sz="1200" b="1" cap="none" dirty="0" err="1">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has 2 active products as of the moment and as we progress, company may change or enhance the product features and services. It means that the prices could relatively be affected and changed as well.</a:t>
            </a: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Below are the products and corresponding points:</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IJASCODE HANDSOFF PROXIMINER ROUND DEVICE:</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indent="-228600" algn="l">
              <a:buFont typeface="+mj-lt"/>
              <a:buAutoNum type="arabicPeriod"/>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BASIC PACKAGE – 250 PTS</a:t>
            </a:r>
          </a:p>
          <a:p>
            <a:pPr marL="228600" indent="-228600" algn="l">
              <a:buFont typeface="+mj-lt"/>
              <a:buAutoNum type="arabicPeriod"/>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VIP PACKAGE – 300 PTS</a:t>
            </a:r>
          </a:p>
          <a:p>
            <a:pPr marL="228600" indent="-228600" algn="l">
              <a:buFont typeface="+mj-lt"/>
              <a:buAutoNum type="arabicPeriod"/>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SPECIAL BUSINESS GOLD PACKAGE – 300 PTS</a:t>
            </a:r>
          </a:p>
          <a:p>
            <a:pPr marL="228600" indent="-228600" algn="l">
              <a:buFont typeface="+mj-lt"/>
              <a:buAutoNum type="arabicPeriod"/>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FORLIFE PACKAGE – 500 PTS</a:t>
            </a:r>
          </a:p>
          <a:p>
            <a:pPr algn="l"/>
            <a:endParaRPr lang="en-US" sz="1200" b="1" cap="none" dirty="0">
              <a:ln>
                <a:noFill/>
              </a:ln>
              <a:solidFill>
                <a:schemeClr val="bg1"/>
              </a:solidFill>
              <a:effectLst/>
              <a:latin typeface="Adobe Hebrew" panose="02040503050201020203" pitchFamily="18" charset="-79"/>
              <a:cs typeface="Adobe Hebrew" panose="02040503050201020203" pitchFamily="18" charset="-79"/>
            </a:endParaRPr>
          </a:p>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IJASCODE HANDSOFF PROXIMINER WEARABLE DEVICE:</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indent="-228600" algn="l">
              <a:buFont typeface="+mj-lt"/>
              <a:buAutoNum type="arabicPeriod"/>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SOLO PACKAGE – 250 PTS</a:t>
            </a:r>
          </a:p>
          <a:p>
            <a:pPr marL="228600" indent="-228600" algn="l">
              <a:buFont typeface="+mj-lt"/>
              <a:buAutoNum type="arabicPeriod"/>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LOVERS PACKAGE – 400 PTS</a:t>
            </a:r>
          </a:p>
          <a:p>
            <a:pPr marL="228600" indent="-228600" algn="l">
              <a:buFont typeface="+mj-lt"/>
              <a:buAutoNum type="arabicPeriod"/>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TRIO BUSINESS GOLD PACKAGE – 700 PTS</a:t>
            </a:r>
          </a:p>
          <a:p>
            <a:pPr marL="228600" indent="-228600" algn="l">
              <a:buFont typeface="+mj-lt"/>
              <a:buAutoNum type="arabicPeriod"/>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FIESTA PACKAGE – 1,000 PTS</a:t>
            </a:r>
          </a:p>
          <a:p>
            <a:pPr algn="l"/>
            <a:endParaRPr lang="en-US" sz="1200" b="1" cap="none" dirty="0">
              <a:ln>
                <a:noFill/>
              </a:ln>
              <a:solidFill>
                <a:schemeClr val="bg1"/>
              </a:solidFill>
              <a:effectLst/>
              <a:latin typeface="Adobe Hebrew" panose="02040503050201020203" pitchFamily="18" charset="-79"/>
              <a:cs typeface="Adobe Hebrew" panose="02040503050201020203" pitchFamily="18" charset="-79"/>
            </a:endParaRPr>
          </a:p>
          <a:p>
            <a:pPr algn="l"/>
            <a:endParaRPr lang="en-US" sz="1200" b="1" cap="none" dirty="0">
              <a:ln>
                <a:noFill/>
              </a:ln>
              <a:solidFill>
                <a:schemeClr val="bg1"/>
              </a:solidFill>
              <a:effectLst/>
              <a:latin typeface="Adobe Hebrew" panose="02040503050201020203" pitchFamily="18" charset="-79"/>
              <a:cs typeface="Adobe Hebrew" panose="02040503050201020203" pitchFamily="18" charset="-79"/>
            </a:endParaRPr>
          </a:p>
          <a:p>
            <a:pPr algn="l"/>
            <a:r>
              <a:rPr lang="en-US" sz="1200" b="1" cap="none" dirty="0">
                <a:ln>
                  <a:noFill/>
                </a:ln>
                <a:solidFill>
                  <a:schemeClr val="bg1"/>
                </a:solidFill>
                <a:effectLst/>
                <a:latin typeface="Adobe Hebrew" panose="02040503050201020203" pitchFamily="18" charset="-79"/>
                <a:cs typeface="Adobe Hebrew" panose="02040503050201020203" pitchFamily="18" charset="-79"/>
              </a:rPr>
              <a:t> </a:t>
            </a:r>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HOW IS THE POINT SYSTEM WORKS:</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The company assigned corresponding POINTS to each </a:t>
            </a:r>
            <a:r>
              <a:rPr lang="en-US" sz="1200" b="1" cap="none" dirty="0" err="1">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package, and every package that you personally acquired will be counted to the person who sponsored you into the business.</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Example of Personal Points:</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If John sponsored Person A with a Basic Package (250 Pts) and Person B with a Solo Package (250 Pts), John will earn 500 Personal Sales Volume from those 2 referrals that he personally introduced into the business.</a:t>
            </a:r>
          </a:p>
          <a:p>
            <a:pPr algn="l"/>
            <a:endParaRPr lang="en-US" sz="1200" b="1" cap="none" dirty="0">
              <a:ln>
                <a:noFill/>
              </a:ln>
              <a:solidFill>
                <a:schemeClr val="bg1"/>
              </a:solidFill>
              <a:effectLst/>
              <a:latin typeface="Adobe Hebrew" panose="02040503050201020203" pitchFamily="18" charset="-79"/>
              <a:cs typeface="Adobe Hebrew" panose="02040503050201020203" pitchFamily="18" charset="-79"/>
            </a:endParaRPr>
          </a:p>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Example of Team Points:</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If those 2 referrals that John personally sponsored, Person A and Person B also sponsored Person C with a Fiesta Pack (1,000 Pts) and Person D with a </a:t>
            </a:r>
            <a:r>
              <a:rPr lang="en-US" sz="1200" b="1" cap="none" dirty="0" err="1">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Forlife</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Package (500 Pts), now John will earn 1,500 Team Points from those 2 NEW referrals that his team Person A and Person B got introduced into the business.</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Also John understand the power of Mobile App so he quickly shared the “</a:t>
            </a:r>
            <a:r>
              <a:rPr lang="en-US" sz="1200" b="1" cap="none" dirty="0" err="1">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IjasApp”to</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his 5 family members to download.</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In Summary:</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John has share the IjasApp to 5 family members, he earned 500 Personal Sales Volume (PSV) and 1,500 Team Sales Volume (TSV). </a:t>
            </a:r>
          </a:p>
          <a:p>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a:t>
            </a:r>
            <a:r>
              <a:rPr lang="en-US" sz="15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John is now a qualified </a:t>
            </a:r>
            <a:r>
              <a:rPr lang="en-US" sz="1500" b="1" cap="none" dirty="0" err="1">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lang="en-US" sz="15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Affiliate with a Position of Silver Affiliate</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a:t>
            </a:r>
          </a:p>
          <a:p>
            <a:pPr algn="l"/>
            <a:endParaRPr lang="en-US" sz="1200" b="1" cap="none" dirty="0">
              <a:ln>
                <a:noFill/>
              </a:ln>
              <a:solidFill>
                <a:schemeClr val="bg1"/>
              </a:solidFill>
              <a:effectLst/>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3882729162"/>
      </p:ext>
    </p:extLst>
  </p:cSld>
  <p:clrMapOvr>
    <a:masterClrMapping/>
  </p:clrMapOvr>
  <p:transition spd="slow">
    <p:push dir="d"/>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12" name="Title 1">
            <a:extLst>
              <a:ext uri="{FF2B5EF4-FFF2-40B4-BE49-F238E27FC236}">
                <a16:creationId xmlns:a16="http://schemas.microsoft.com/office/drawing/2014/main" id="{1C8ED23E-8855-48D1-8C2E-FB04630DF116}"/>
              </a:ext>
            </a:extLst>
          </p:cNvPr>
          <p:cNvSpPr txBox="1">
            <a:spLocks/>
          </p:cNvSpPr>
          <p:nvPr/>
        </p:nvSpPr>
        <p:spPr>
          <a:xfrm>
            <a:off x="3446229" y="253388"/>
            <a:ext cx="5299542" cy="508627"/>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cap="none" dirty="0">
                <a:ln>
                  <a:noFill/>
                </a:ln>
                <a:solidFill>
                  <a:schemeClr val="bg1"/>
                </a:solidFill>
                <a:effectLst/>
                <a:latin typeface="Adobe Fan Heiti Std B" panose="020B0700000000000000" pitchFamily="34" charset="-128"/>
                <a:ea typeface="Adobe Fan Heiti Std B" panose="020B0700000000000000" pitchFamily="34" charset="-128"/>
              </a:rPr>
              <a:t>IJASCODE POSITIONS AND CYCLES</a:t>
            </a:r>
          </a:p>
        </p:txBody>
      </p:sp>
      <p:pic>
        <p:nvPicPr>
          <p:cNvPr id="16" name="Picture 15">
            <a:extLst>
              <a:ext uri="{FF2B5EF4-FFF2-40B4-BE49-F238E27FC236}">
                <a16:creationId xmlns:a16="http://schemas.microsoft.com/office/drawing/2014/main" id="{8C8031B0-1863-4F00-A945-55B03CA8A38B}"/>
              </a:ext>
            </a:extLst>
          </p:cNvPr>
          <p:cNvPicPr>
            <a:picLocks noChangeAspect="1"/>
          </p:cNvPicPr>
          <p:nvPr/>
        </p:nvPicPr>
        <p:blipFill>
          <a:blip r:embed="rId4"/>
          <a:stretch>
            <a:fillRect/>
          </a:stretch>
        </p:blipFill>
        <p:spPr>
          <a:xfrm>
            <a:off x="59557" y="6406569"/>
            <a:ext cx="1311075" cy="381523"/>
          </a:xfrm>
          <a:prstGeom prst="rect">
            <a:avLst/>
          </a:prstGeom>
        </p:spPr>
      </p:pic>
      <p:sp>
        <p:nvSpPr>
          <p:cNvPr id="20" name="Title 1">
            <a:extLst>
              <a:ext uri="{FF2B5EF4-FFF2-40B4-BE49-F238E27FC236}">
                <a16:creationId xmlns:a16="http://schemas.microsoft.com/office/drawing/2014/main" id="{8FCD5FE1-E83B-4791-B93A-17FEEA1604AD}"/>
              </a:ext>
            </a:extLst>
          </p:cNvPr>
          <p:cNvSpPr txBox="1">
            <a:spLocks/>
          </p:cNvSpPr>
          <p:nvPr/>
        </p:nvSpPr>
        <p:spPr>
          <a:xfrm>
            <a:off x="425771" y="1022731"/>
            <a:ext cx="11166154" cy="558188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IJASCODE AFFILIATE POSITIONS:</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Every affiliate MUST meet all the requirements before the system promote any individual to a new position. </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NOTE! </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Every position achieved is PERMANENT and NO demotion! ONCE you achieved your Position its yours unless you give it up with a written resignation letter or you got terminated due to the Policy violation.</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How Can I Lose My Position?</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indent="-228600" algn="l">
              <a:buAutoNum type="arabicParenR"/>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Personally quit with a personal notice or letter with the proper signature in it.</a:t>
            </a:r>
          </a:p>
          <a:p>
            <a:pPr marL="228600" indent="-228600" algn="l">
              <a:buAutoNum type="arabicParenR"/>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Terminated by the company board due to the violation of company policy.</a:t>
            </a:r>
          </a:p>
          <a:p>
            <a:pPr marL="228600" indent="-228600" algn="l">
              <a:buAutoNum type="arabicParenR"/>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2 Months of Inactive-Account status including the monthly subscription fee, </a:t>
            </a:r>
          </a:p>
          <a:p>
            <a:pPr marL="228600" indent="-228600" algn="l">
              <a:buAutoNum type="arabicParenR"/>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Zero personal production and </a:t>
            </a:r>
          </a:p>
          <a:p>
            <a:pPr marL="228600" indent="-228600" algn="l">
              <a:buAutoNum type="arabicParenR"/>
            </a:pP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Zero support to the team you sponsored.</a:t>
            </a:r>
          </a:p>
          <a:p>
            <a:pPr marL="228600" indent="-228600" algn="l">
              <a:buAutoNum type="arabicParenR"/>
            </a:pPr>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THERE IS A 30 DAY RANK-UP CYCLE THAT APPLIES TO ALL POSITIONS STARTING FROM EXECUTIVE DIAMOND AFFILIATE:</a:t>
            </a:r>
          </a:p>
          <a:p>
            <a:pPr algn="l"/>
            <a:endPar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Every month the company will do a cycle that eliminates 50% of the total Team Sales Volume. Positions such as Silver, Gold and Platinum Director are not affected by the cycle, however this could affect the upper sponsors who are running for the higher ranks.</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If John’s current position is Executive Diamond Affiliate and he is running to go up to the level of Blue Diamond Affiliate that requires 60,000 Team Sales Volume, he MUST complete the said 60,000 TSV within 30 days to rank up. </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Scenario 1: </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If John has 60,000 TSV by the end of January, he will be promoted to BLUE Diamond Affiliate and then the company will automatically subtract 50% off of 60,000 TSV. On February 1st, John’s Team Sales Volume is equal to 30,000 TSV. </a:t>
            </a:r>
          </a:p>
          <a:p>
            <a:pPr algn="l"/>
            <a:endPar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endParaRPr>
          </a:p>
          <a:p>
            <a:pPr algn="l"/>
            <a:r>
              <a:rPr lang="en-US" sz="1200" b="1" cap="none" dirty="0">
                <a:ln>
                  <a:noFill/>
                </a:ln>
                <a:solidFill>
                  <a:srgbClr val="FFFF00"/>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Scenario 2:</a:t>
            </a:r>
            <a:r>
              <a:rPr lang="en-US" sz="1200" b="1" cap="none" dirty="0">
                <a:ln>
                  <a:noFill/>
                </a:ln>
                <a:solidFill>
                  <a:schemeClr val="bg1"/>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If John has 50,000 TSV by the end of January, he will not be promoted to Blue Diamond Affiliate and then the company will subtract 50% off of 50,000 TSV. On February 1st, John’s Team Sales Volume is equal to 25,000 TSV.</a:t>
            </a:r>
          </a:p>
          <a:p>
            <a:pPr algn="l"/>
            <a:endParaRPr lang="en-US" sz="1200" b="1" cap="none" dirty="0">
              <a:ln>
                <a:noFill/>
              </a:ln>
              <a:solidFill>
                <a:schemeClr val="bg1"/>
              </a:solidFill>
              <a:effectLst/>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836741770"/>
      </p:ext>
    </p:extLst>
  </p:cSld>
  <p:clrMapOvr>
    <a:masterClrMapping/>
  </p:clrMapOvr>
  <p:transition spd="slow">
    <p:push dir="d"/>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12" name="Title 1">
            <a:extLst>
              <a:ext uri="{FF2B5EF4-FFF2-40B4-BE49-F238E27FC236}">
                <a16:creationId xmlns:a16="http://schemas.microsoft.com/office/drawing/2014/main" id="{1C8ED23E-8855-48D1-8C2E-FB04630DF116}"/>
              </a:ext>
            </a:extLst>
          </p:cNvPr>
          <p:cNvSpPr txBox="1">
            <a:spLocks/>
          </p:cNvSpPr>
          <p:nvPr/>
        </p:nvSpPr>
        <p:spPr>
          <a:xfrm>
            <a:off x="3446229" y="253388"/>
            <a:ext cx="5299542" cy="508627"/>
          </a:xfrm>
          <a:prstGeom prst="rect">
            <a:avLst/>
          </a:prstGeom>
        </p:spPr>
        <p:txBody>
          <a:bodyPr vert="horz" lIns="91440" tIns="45720" rIns="91440" bIns="45720" rtlCol="0" anchor="b">
            <a:normAutofit fontScale="850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mj-cs"/>
              </a:rPr>
              <a:t>COMMISSIONS, BONUSES AND ADDITIONAL INCENTIVES</a:t>
            </a:r>
          </a:p>
        </p:txBody>
      </p:sp>
      <p:pic>
        <p:nvPicPr>
          <p:cNvPr id="16" name="Picture 15">
            <a:extLst>
              <a:ext uri="{FF2B5EF4-FFF2-40B4-BE49-F238E27FC236}">
                <a16:creationId xmlns:a16="http://schemas.microsoft.com/office/drawing/2014/main" id="{8C8031B0-1863-4F00-A945-55B03CA8A38B}"/>
              </a:ext>
            </a:extLst>
          </p:cNvPr>
          <p:cNvPicPr>
            <a:picLocks noChangeAspect="1"/>
          </p:cNvPicPr>
          <p:nvPr/>
        </p:nvPicPr>
        <p:blipFill>
          <a:blip r:embed="rId4"/>
          <a:stretch>
            <a:fillRect/>
          </a:stretch>
        </p:blipFill>
        <p:spPr>
          <a:xfrm>
            <a:off x="59557" y="6406569"/>
            <a:ext cx="1311075" cy="381523"/>
          </a:xfrm>
          <a:prstGeom prst="rect">
            <a:avLst/>
          </a:prstGeom>
        </p:spPr>
      </p:pic>
      <p:sp>
        <p:nvSpPr>
          <p:cNvPr id="20" name="Title 1">
            <a:extLst>
              <a:ext uri="{FF2B5EF4-FFF2-40B4-BE49-F238E27FC236}">
                <a16:creationId xmlns:a16="http://schemas.microsoft.com/office/drawing/2014/main" id="{8FCD5FE1-E83B-4791-B93A-17FEEA1604AD}"/>
              </a:ext>
            </a:extLst>
          </p:cNvPr>
          <p:cNvSpPr txBox="1">
            <a:spLocks/>
          </p:cNvSpPr>
          <p:nvPr/>
        </p:nvSpPr>
        <p:spPr>
          <a:xfrm>
            <a:off x="425771" y="1022731"/>
            <a:ext cx="11166154" cy="558188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IJASCODE PAYOUTS: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Any </a:t>
            </a:r>
            <a:r>
              <a:rPr kumimoji="0" lang="en-US" sz="1200" b="1" i="0" u="none" strike="noStrike" kern="1200" cap="none" spc="0" normalizeH="0" baseline="0" noProof="0" dirty="0" err="1">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Affiliates or Customers who earned commissions can sign up for the </a:t>
            </a:r>
            <a:r>
              <a:rPr kumimoji="0" lang="en-US" sz="1200" b="1" i="0" u="none" strike="noStrike" kern="1200" cap="none" spc="0" normalizeH="0" baseline="0" noProof="0" dirty="0" err="1">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Mastercard Prepaid card to receive payouts bi-weekly.</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All commissions, bonuses and monthly incentives are being released either on the 15</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th</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or 30</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th</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of each month.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Each commission or bonus must appear to the system 1 week before the Payout Cycle cut off date.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Example 1: If John referred 2 new customers to </a:t>
            </a:r>
            <a:r>
              <a:rPr kumimoji="0" lang="en-US" sz="1200" b="1" i="0" u="none" strike="noStrike" kern="1200" cap="none" spc="0" normalizeH="0" baseline="0" noProof="0" dirty="0" err="1">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on January 5, the commission will be released on January 15 Payout Cycle.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Example 2: If John referred 2 new customers to </a:t>
            </a:r>
            <a:r>
              <a:rPr kumimoji="0" lang="en-US" sz="1200" b="1" i="0" u="none" strike="noStrike" kern="1200" cap="none" spc="0" normalizeH="0" baseline="0" noProof="0" dirty="0" err="1">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on January 10, the commission will be released on January 15 Payout Cycle.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Example 3: If John referred 2 new customers to </a:t>
            </a:r>
            <a:r>
              <a:rPr kumimoji="0" lang="en-US" sz="1200" b="1" i="0" u="none" strike="noStrike" kern="1200" cap="none" spc="0" normalizeH="0" baseline="0" noProof="0" dirty="0" err="1">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on January 13, the commission will be released on January 30 Payout Cycle.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Example 4: If John referred 2 new customers to </a:t>
            </a:r>
            <a:r>
              <a:rPr kumimoji="0" lang="en-US" sz="1200" b="1" i="0" u="none" strike="noStrike" kern="1200" cap="none" spc="0" normalizeH="0" baseline="0" noProof="0" dirty="0" err="1">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Ijascode</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on January 28, the commission will be released on February 15 Payout Cycle.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15 Days Fast-Start Bonus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Applicable to existing customer or new affiliate who finished the requirements to be a qualified Silver Affiliate in 15 days. The counting of days will start as soon as the person sign up and the system will start tracking the progress of each account.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Generational Commission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This commission starts as soon as you become Qualified Silver Affiliate. This commission is generated and release every Payout Cycle. See the Payout Cycle Page. Below is the Generational Bonuses per Affiliate Position: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Silver Affiliate – 15% Direct 1</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st</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Gold Affiliate – 25% Direct 1</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st</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and 5% 2</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nd</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Platinum Director – 35% 1</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st</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 5% 2</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nd</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 and 3% 3</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rd</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Executive Diamond – </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45%</a:t>
            </a:r>
            <a:r>
              <a:rPr kumimoji="0" lang="en-US" sz="1400" b="1" i="0" u="none" strike="noStrike" kern="1200" cap="none" spc="0" normalizeH="0" baseline="0" noProof="0" dirty="0">
                <a:ln>
                  <a:noFill/>
                </a:ln>
                <a:solidFill>
                  <a:srgbClr val="FFFFFF"/>
                </a:solidFill>
                <a:effectLst/>
                <a:uLnTx/>
                <a:uFillTx/>
                <a:latin typeface="Segoe UI Light"/>
                <a:ea typeface="+mj-ea"/>
                <a:cs typeface="+mj-cs"/>
              </a:rPr>
              <a:t> </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Direct 1</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ST</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 </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10%</a:t>
            </a:r>
            <a:r>
              <a:rPr kumimoji="0" lang="en-US" sz="1400" b="1" i="0" u="none" strike="noStrike" kern="1200" cap="none" spc="0" normalizeH="0" baseline="0" noProof="0" dirty="0">
                <a:ln>
                  <a:noFill/>
                </a:ln>
                <a:solidFill>
                  <a:srgbClr val="FFFFFF"/>
                </a:solidFill>
                <a:effectLst/>
                <a:uLnTx/>
                <a:uFillTx/>
                <a:latin typeface="Segoe UI Light"/>
                <a:ea typeface="+mj-ea"/>
                <a:cs typeface="+mj-cs"/>
              </a:rPr>
              <a:t> </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2</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ND</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 </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5%</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3</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rd</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 </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3%</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4</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th</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 3%</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5</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th</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a:t>
            </a:r>
            <a:endParaRPr kumimoji="0" lang="nl-NL"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Blue Diamond</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 </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50%</a:t>
            </a:r>
            <a:r>
              <a:rPr kumimoji="0" lang="en-US" sz="1400" b="1" i="0" u="none" strike="noStrike" kern="1200" cap="none" spc="0" normalizeH="0" baseline="0" noProof="0" dirty="0">
                <a:ln>
                  <a:noFill/>
                </a:ln>
                <a:solidFill>
                  <a:srgbClr val="FFFFFF"/>
                </a:solidFill>
                <a:effectLst/>
                <a:uLnTx/>
                <a:uFillTx/>
                <a:latin typeface="Segoe UI Light"/>
                <a:ea typeface="+mj-ea"/>
                <a:cs typeface="+mj-cs"/>
              </a:rPr>
              <a:t> </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Direct 1</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ST</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 </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10%</a:t>
            </a:r>
            <a:r>
              <a:rPr kumimoji="0" lang="en-US" sz="1400" b="1" i="0" u="none" strike="noStrike" kern="1200" cap="none" spc="0" normalizeH="0" baseline="0" noProof="0" dirty="0">
                <a:ln>
                  <a:noFill/>
                </a:ln>
                <a:solidFill>
                  <a:srgbClr val="FFFFFF"/>
                </a:solidFill>
                <a:effectLst/>
                <a:uLnTx/>
                <a:uFillTx/>
                <a:latin typeface="Segoe UI Light"/>
                <a:ea typeface="+mj-ea"/>
                <a:cs typeface="+mj-cs"/>
              </a:rPr>
              <a:t> </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2</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ND</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a:t>
            </a:r>
            <a:r>
              <a:rPr kumimoji="0" lang="en-US" sz="1400" b="1" i="0" u="none" strike="noStrike" kern="1200" cap="none" spc="0" normalizeH="0" baseline="0" noProof="0" dirty="0">
                <a:ln>
                  <a:noFill/>
                </a:ln>
                <a:solidFill>
                  <a:srgbClr val="FFFFFF"/>
                </a:solidFill>
                <a:effectLst/>
                <a:uLnTx/>
                <a:uFillTx/>
                <a:latin typeface="Segoe UI Light"/>
                <a:ea typeface="+mj-ea"/>
                <a:cs typeface="+mj-cs"/>
              </a:rPr>
              <a:t> </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8%</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3</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rd</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 </a:t>
            </a:r>
            <a:r>
              <a:rPr kumimoji="0" lang="en-GB" sz="1200" b="1" i="0" u="none" strike="noStrike" kern="1200" cap="none" spc="0" normalizeH="0" baseline="0" noProof="0" dirty="0">
                <a:ln>
                  <a:noFill/>
                </a:ln>
                <a:solidFill>
                  <a:srgbClr val="FFC000"/>
                </a:solidFill>
                <a:effectLst/>
                <a:uLnTx/>
                <a:uFillTx/>
                <a:latin typeface="Segoe UI Light"/>
                <a:ea typeface="+mj-ea"/>
                <a:cs typeface="+mj-cs"/>
              </a:rPr>
              <a:t>5%</a:t>
            </a:r>
            <a:r>
              <a:rPr kumimoji="0" lang="en-GB" sz="1200" b="1" i="0" u="none" strike="noStrike" kern="1200" cap="none" spc="0" normalizeH="0" baseline="0" noProof="0" dirty="0">
                <a:ln>
                  <a:noFill/>
                </a:ln>
                <a:solidFill>
                  <a:srgbClr val="FFFFFF"/>
                </a:solidFill>
                <a:effectLst/>
                <a:uLnTx/>
                <a:uFillTx/>
                <a:latin typeface="Segoe UI Light"/>
                <a:ea typeface="+mj-ea"/>
                <a:cs typeface="+mj-cs"/>
              </a:rPr>
              <a:t> 4th GEN, </a:t>
            </a:r>
            <a:r>
              <a:rPr kumimoji="0" lang="en-GB" sz="1200" b="1" i="0" u="none" strike="noStrike" kern="1200" cap="none" spc="0" normalizeH="0" baseline="0" noProof="0" dirty="0">
                <a:ln>
                  <a:noFill/>
                </a:ln>
                <a:solidFill>
                  <a:srgbClr val="FFC000"/>
                </a:solidFill>
                <a:effectLst/>
                <a:uLnTx/>
                <a:uFillTx/>
                <a:latin typeface="Segoe UI Light"/>
                <a:ea typeface="+mj-ea"/>
                <a:cs typeface="+mj-cs"/>
              </a:rPr>
              <a:t>5%</a:t>
            </a:r>
            <a:r>
              <a:rPr kumimoji="0" lang="en-GB" sz="1200" b="1" i="0" u="none" strike="noStrike" kern="1200" cap="none" spc="0" normalizeH="0" baseline="0" noProof="0" dirty="0">
                <a:ln>
                  <a:noFill/>
                </a:ln>
                <a:solidFill>
                  <a:srgbClr val="FFFFFF"/>
                </a:solidFill>
                <a:effectLst/>
                <a:uLnTx/>
                <a:uFillTx/>
                <a:latin typeface="Segoe UI Light"/>
                <a:ea typeface="+mj-ea"/>
                <a:cs typeface="+mj-cs"/>
              </a:rPr>
              <a:t> 5th GEN, </a:t>
            </a:r>
            <a:r>
              <a:rPr kumimoji="0" lang="en-GB" sz="1200" b="1" i="0" u="none" strike="noStrike" kern="1200" cap="none" spc="0" normalizeH="0" baseline="0" noProof="0" dirty="0">
                <a:ln>
                  <a:noFill/>
                </a:ln>
                <a:solidFill>
                  <a:srgbClr val="FFC000"/>
                </a:solidFill>
                <a:effectLst/>
                <a:uLnTx/>
                <a:uFillTx/>
                <a:latin typeface="Segoe UI Light"/>
                <a:ea typeface="+mj-ea"/>
                <a:cs typeface="+mj-cs"/>
              </a:rPr>
              <a:t>3% </a:t>
            </a:r>
            <a:r>
              <a:rPr kumimoji="0" lang="en-GB" sz="1200" b="1" i="0" u="none" strike="noStrike" kern="1200" cap="none" spc="0" normalizeH="0" baseline="0" noProof="0" dirty="0">
                <a:ln>
                  <a:noFill/>
                </a:ln>
                <a:solidFill>
                  <a:srgbClr val="FFFFFF"/>
                </a:solidFill>
                <a:effectLst/>
                <a:uLnTx/>
                <a:uFillTx/>
                <a:latin typeface="Segoe UI Light"/>
                <a:ea typeface="+mj-ea"/>
                <a:cs typeface="+mj-cs"/>
              </a:rPr>
              <a:t>6</a:t>
            </a:r>
            <a:r>
              <a:rPr kumimoji="0" lang="en-GB" sz="1200" b="1" i="0" u="none" strike="noStrike" kern="1200" cap="none" spc="0" normalizeH="0" baseline="30000" noProof="0" dirty="0">
                <a:ln>
                  <a:noFill/>
                </a:ln>
                <a:solidFill>
                  <a:srgbClr val="FFFFFF"/>
                </a:solidFill>
                <a:effectLst/>
                <a:uLnTx/>
                <a:uFillTx/>
                <a:latin typeface="Segoe UI Light"/>
                <a:ea typeface="+mj-ea"/>
                <a:cs typeface="+mj-cs"/>
              </a:rPr>
              <a:t>th</a:t>
            </a:r>
            <a:r>
              <a:rPr kumimoji="0" lang="en-GB" sz="1200" b="1" i="0" u="none" strike="noStrike" kern="1200" cap="none" spc="0" normalizeH="0" baseline="0" noProof="0" dirty="0">
                <a:ln>
                  <a:noFill/>
                </a:ln>
                <a:solidFill>
                  <a:srgbClr val="FFFFFF"/>
                </a:solidFill>
                <a:effectLst/>
                <a:uLnTx/>
                <a:uFillTx/>
                <a:latin typeface="Segoe UI Light"/>
                <a:ea typeface="+mj-ea"/>
                <a:cs typeface="+mj-cs"/>
              </a:rPr>
              <a:t> GEN AND </a:t>
            </a:r>
            <a:r>
              <a:rPr kumimoji="0" lang="en-GB" sz="1200" b="1" i="0" u="none" strike="noStrike" kern="1200" cap="none" spc="0" normalizeH="0" baseline="0" noProof="0" dirty="0">
                <a:ln>
                  <a:noFill/>
                </a:ln>
                <a:solidFill>
                  <a:srgbClr val="FFC000"/>
                </a:solidFill>
                <a:effectLst/>
                <a:uLnTx/>
                <a:uFillTx/>
                <a:latin typeface="Segoe UI Light"/>
                <a:ea typeface="+mj-ea"/>
                <a:cs typeface="+mj-cs"/>
              </a:rPr>
              <a:t>3% </a:t>
            </a:r>
            <a:r>
              <a:rPr kumimoji="0" lang="en-GB" sz="1200" b="1" i="0" u="none" strike="noStrike" kern="1200" cap="none" spc="0" normalizeH="0" baseline="0" noProof="0" dirty="0">
                <a:ln>
                  <a:noFill/>
                </a:ln>
                <a:solidFill>
                  <a:srgbClr val="FFFFFF"/>
                </a:solidFill>
                <a:effectLst/>
                <a:uLnTx/>
                <a:uFillTx/>
                <a:latin typeface="Segoe UI Light"/>
                <a:ea typeface="+mj-ea"/>
                <a:cs typeface="+mj-cs"/>
              </a:rPr>
              <a:t>7</a:t>
            </a:r>
            <a:r>
              <a:rPr kumimoji="0" lang="en-GB" sz="1200" b="1" i="0" u="none" strike="noStrike" kern="1200" cap="none" spc="0" normalizeH="0" baseline="30000" noProof="0" dirty="0">
                <a:ln>
                  <a:noFill/>
                </a:ln>
                <a:solidFill>
                  <a:srgbClr val="FFFFFF"/>
                </a:solidFill>
                <a:effectLst/>
                <a:uLnTx/>
                <a:uFillTx/>
                <a:latin typeface="Segoe UI Light"/>
                <a:ea typeface="+mj-ea"/>
                <a:cs typeface="+mj-cs"/>
              </a:rPr>
              <a:t>TH</a:t>
            </a:r>
            <a:r>
              <a:rPr kumimoji="0" lang="en-GB" sz="1200" b="1" i="0" u="none" strike="noStrike" kern="1200" cap="none" spc="0" normalizeH="0" baseline="0" noProof="0" dirty="0">
                <a:ln>
                  <a:noFill/>
                </a:ln>
                <a:solidFill>
                  <a:srgbClr val="FFFFFF"/>
                </a:solidFill>
                <a:effectLst/>
                <a:uLnTx/>
                <a:uFillTx/>
                <a:latin typeface="Segoe UI Light"/>
                <a:ea typeface="+mj-ea"/>
                <a:cs typeface="+mj-cs"/>
              </a:rPr>
              <a:t> GEN</a:t>
            </a:r>
            <a:endPar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85750" indent="-285750" algn="l">
              <a:buFontTx/>
              <a:buChar char="-"/>
            </a:pP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Grand Diamond </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  </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55%</a:t>
            </a:r>
            <a:r>
              <a:rPr kumimoji="0" lang="en-US" sz="1400" b="1" i="0" u="none" strike="noStrike" kern="1200" cap="none" spc="0" normalizeH="0" baseline="0" noProof="0" dirty="0">
                <a:ln>
                  <a:noFill/>
                </a:ln>
                <a:solidFill>
                  <a:srgbClr val="FFFFFF"/>
                </a:solidFill>
                <a:effectLst/>
                <a:uLnTx/>
                <a:uFillTx/>
                <a:latin typeface="Segoe UI Light"/>
                <a:ea typeface="+mj-ea"/>
                <a:cs typeface="+mj-cs"/>
              </a:rPr>
              <a:t> </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Direct 1</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ST</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 </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10%</a:t>
            </a:r>
            <a:r>
              <a:rPr kumimoji="0" lang="en-US" sz="1400" b="1" i="0" u="none" strike="noStrike" kern="1200" cap="none" spc="0" normalizeH="0" baseline="0" noProof="0" dirty="0">
                <a:ln>
                  <a:noFill/>
                </a:ln>
                <a:solidFill>
                  <a:srgbClr val="FFFFFF"/>
                </a:solidFill>
                <a:effectLst/>
                <a:uLnTx/>
                <a:uFillTx/>
                <a:latin typeface="Segoe UI Light"/>
                <a:ea typeface="+mj-ea"/>
                <a:cs typeface="+mj-cs"/>
              </a:rPr>
              <a:t> </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2</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ND</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 </a:t>
            </a:r>
            <a:r>
              <a:rPr kumimoji="0" lang="en-US" sz="1400" b="1" i="0" u="none" strike="noStrike" kern="1200" cap="none" spc="0" normalizeH="0" baseline="0" noProof="0" dirty="0">
                <a:ln>
                  <a:noFill/>
                </a:ln>
                <a:solidFill>
                  <a:srgbClr val="FFC000"/>
                </a:solidFill>
                <a:effectLst/>
                <a:uLnTx/>
                <a:uFillTx/>
                <a:latin typeface="Segoe UI Light"/>
                <a:ea typeface="+mj-ea"/>
                <a:cs typeface="+mj-cs"/>
              </a:rPr>
              <a:t>10%</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3</a:t>
            </a:r>
            <a:r>
              <a:rPr kumimoji="0" lang="en-US" sz="1200" b="1" i="0" u="none" strike="noStrike" kern="1200" cap="none" spc="0" normalizeH="0" baseline="30000" noProof="0" dirty="0">
                <a:ln>
                  <a:noFill/>
                </a:ln>
                <a:solidFill>
                  <a:srgbClr val="FFFFFF"/>
                </a:solidFill>
                <a:effectLst/>
                <a:uLnTx/>
                <a:uFillTx/>
                <a:latin typeface="Segoe UI Light"/>
                <a:ea typeface="+mj-ea"/>
                <a:cs typeface="+mj-cs"/>
              </a:rPr>
              <a:t>rd</a:t>
            </a:r>
            <a:r>
              <a:rPr kumimoji="0" lang="en-US" sz="1200" b="1" i="0" u="none" strike="noStrike" kern="1200" cap="none" spc="0" normalizeH="0" baseline="0" noProof="0" dirty="0">
                <a:ln>
                  <a:noFill/>
                </a:ln>
                <a:solidFill>
                  <a:srgbClr val="FFFFFF"/>
                </a:solidFill>
                <a:effectLst/>
                <a:uLnTx/>
                <a:uFillTx/>
                <a:latin typeface="Segoe UI Light"/>
                <a:ea typeface="+mj-ea"/>
                <a:cs typeface="+mj-cs"/>
              </a:rPr>
              <a:t> GEN, </a:t>
            </a:r>
            <a:r>
              <a:rPr kumimoji="0" lang="en-GB" sz="1200" b="1" i="0" u="none" strike="noStrike" kern="1200" cap="none" spc="0" normalizeH="0" baseline="0" noProof="0" dirty="0">
                <a:ln>
                  <a:noFill/>
                </a:ln>
                <a:solidFill>
                  <a:srgbClr val="FFC000"/>
                </a:solidFill>
                <a:effectLst/>
                <a:uLnTx/>
                <a:uFillTx/>
                <a:latin typeface="Segoe UI Light"/>
                <a:ea typeface="+mj-ea"/>
                <a:cs typeface="+mj-cs"/>
              </a:rPr>
              <a:t>8%</a:t>
            </a:r>
            <a:r>
              <a:rPr kumimoji="0" lang="en-GB" sz="1200" b="1" i="0" u="none" strike="noStrike" kern="1200" cap="none" spc="0" normalizeH="0" baseline="0" noProof="0" dirty="0">
                <a:ln>
                  <a:noFill/>
                </a:ln>
                <a:solidFill>
                  <a:srgbClr val="FFFFFF"/>
                </a:solidFill>
                <a:effectLst/>
                <a:uLnTx/>
                <a:uFillTx/>
                <a:latin typeface="Segoe UI Light"/>
                <a:ea typeface="+mj-ea"/>
                <a:cs typeface="+mj-cs"/>
              </a:rPr>
              <a:t> 4th GEN, </a:t>
            </a:r>
            <a:r>
              <a:rPr lang="en-US" sz="1200" b="1" cap="none" dirty="0">
                <a:ln>
                  <a:noFill/>
                </a:ln>
                <a:solidFill>
                  <a:schemeClr val="accent4"/>
                </a:solidFill>
                <a:effectLst/>
              </a:rPr>
              <a:t>8%</a:t>
            </a:r>
            <a:r>
              <a:rPr lang="en-US" sz="1200" b="1" cap="none" dirty="0">
                <a:ln>
                  <a:noFill/>
                </a:ln>
                <a:solidFill>
                  <a:schemeClr val="bg1"/>
                </a:solidFill>
                <a:effectLst/>
              </a:rPr>
              <a:t> 5</a:t>
            </a:r>
            <a:r>
              <a:rPr lang="en-US" sz="1200" b="1" cap="none" baseline="30000" dirty="0">
                <a:ln>
                  <a:noFill/>
                </a:ln>
                <a:solidFill>
                  <a:schemeClr val="bg1"/>
                </a:solidFill>
                <a:effectLst/>
              </a:rPr>
              <a:t>th</a:t>
            </a:r>
            <a:r>
              <a:rPr lang="en-US" sz="1200" b="1" cap="none" dirty="0">
                <a:ln>
                  <a:noFill/>
                </a:ln>
                <a:solidFill>
                  <a:schemeClr val="bg1"/>
                </a:solidFill>
                <a:effectLst/>
              </a:rPr>
              <a:t> GEN,</a:t>
            </a:r>
            <a:r>
              <a:rPr lang="en-US" sz="1200" b="1" cap="none" dirty="0">
                <a:ln>
                  <a:noFill/>
                </a:ln>
                <a:solidFill>
                  <a:schemeClr val="accent4"/>
                </a:solidFill>
                <a:effectLst/>
              </a:rPr>
              <a:t> 5%</a:t>
            </a:r>
            <a:r>
              <a:rPr lang="en-US" sz="1200" b="1" cap="none" dirty="0">
                <a:ln>
                  <a:noFill/>
                </a:ln>
                <a:solidFill>
                  <a:schemeClr val="bg1"/>
                </a:solidFill>
                <a:effectLst/>
              </a:rPr>
              <a:t> 6</a:t>
            </a:r>
            <a:r>
              <a:rPr lang="en-US" sz="1200" b="1" cap="none" baseline="30000" dirty="0">
                <a:ln>
                  <a:noFill/>
                </a:ln>
                <a:solidFill>
                  <a:schemeClr val="bg1"/>
                </a:solidFill>
                <a:effectLst/>
              </a:rPr>
              <a:t>th</a:t>
            </a:r>
            <a:r>
              <a:rPr lang="en-US" sz="1200" b="1" cap="none" dirty="0">
                <a:ln>
                  <a:noFill/>
                </a:ln>
                <a:solidFill>
                  <a:schemeClr val="bg1"/>
                </a:solidFill>
                <a:effectLst/>
              </a:rPr>
              <a:t> Gen, </a:t>
            </a:r>
            <a:r>
              <a:rPr lang="en-US" sz="1200" b="1" cap="none" dirty="0">
                <a:ln>
                  <a:noFill/>
                </a:ln>
                <a:solidFill>
                  <a:schemeClr val="accent4"/>
                </a:solidFill>
                <a:effectLst/>
              </a:rPr>
              <a:t>5%</a:t>
            </a:r>
            <a:r>
              <a:rPr lang="en-US" sz="1200" b="1" cap="none" dirty="0">
                <a:ln>
                  <a:noFill/>
                </a:ln>
                <a:solidFill>
                  <a:schemeClr val="bg1"/>
                </a:solidFill>
                <a:effectLst/>
              </a:rPr>
              <a:t> 7</a:t>
            </a:r>
            <a:r>
              <a:rPr lang="en-US" sz="1200" b="1" cap="none" baseline="30000" dirty="0">
                <a:ln>
                  <a:noFill/>
                </a:ln>
                <a:solidFill>
                  <a:schemeClr val="bg1"/>
                </a:solidFill>
                <a:effectLst/>
              </a:rPr>
              <a:t>th</a:t>
            </a:r>
            <a:r>
              <a:rPr lang="en-US" sz="1200" b="1" cap="none" dirty="0">
                <a:ln>
                  <a:noFill/>
                </a:ln>
                <a:solidFill>
                  <a:schemeClr val="bg1"/>
                </a:solidFill>
                <a:effectLst/>
              </a:rPr>
              <a:t> Gen, </a:t>
            </a:r>
            <a:r>
              <a:rPr lang="en-US" sz="1200" b="1" cap="none" dirty="0">
                <a:ln>
                  <a:noFill/>
                </a:ln>
                <a:solidFill>
                  <a:schemeClr val="accent4"/>
                </a:solidFill>
                <a:effectLst/>
              </a:rPr>
              <a:t>3%</a:t>
            </a:r>
            <a:r>
              <a:rPr lang="en-US" sz="1200" b="1" cap="none" dirty="0">
                <a:ln>
                  <a:noFill/>
                </a:ln>
                <a:solidFill>
                  <a:schemeClr val="bg1"/>
                </a:solidFill>
                <a:effectLst/>
              </a:rPr>
              <a:t> 8</a:t>
            </a:r>
            <a:r>
              <a:rPr lang="en-US" sz="1200" b="1" cap="none" baseline="30000" dirty="0">
                <a:ln>
                  <a:noFill/>
                </a:ln>
                <a:solidFill>
                  <a:schemeClr val="bg1"/>
                </a:solidFill>
                <a:effectLst/>
              </a:rPr>
              <a:t>th</a:t>
            </a:r>
            <a:r>
              <a:rPr lang="en-US" sz="1200" b="1" cap="none" dirty="0">
                <a:ln>
                  <a:noFill/>
                </a:ln>
                <a:solidFill>
                  <a:schemeClr val="bg1"/>
                </a:solidFill>
                <a:effectLst/>
              </a:rPr>
              <a:t> Gen to 10</a:t>
            </a:r>
            <a:r>
              <a:rPr lang="en-US" sz="1200" b="1" cap="none" baseline="30000" dirty="0">
                <a:ln>
                  <a:noFill/>
                </a:ln>
                <a:solidFill>
                  <a:schemeClr val="bg1"/>
                </a:solidFill>
                <a:effectLst/>
              </a:rPr>
              <a:t>th</a:t>
            </a:r>
            <a:r>
              <a:rPr lang="en-US" sz="1200" b="1" cap="none" dirty="0">
                <a:ln>
                  <a:noFill/>
                </a:ln>
                <a:solidFill>
                  <a:schemeClr val="bg1"/>
                </a:solidFill>
                <a:effectLst/>
              </a:rPr>
              <a:t> GEN</a:t>
            </a:r>
            <a:endParaRPr kumimoji="0" lang="nl-NL"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Hebrew" panose="02040503050201020203" pitchFamily="18" charset="-79"/>
              <a:ea typeface="+mj-ea"/>
              <a:cs typeface="Adobe Hebrew" panose="02040503050201020203" pitchFamily="18" charset="-79"/>
            </a:endParaRPr>
          </a:p>
        </p:txBody>
      </p:sp>
    </p:spTree>
    <p:extLst>
      <p:ext uri="{BB962C8B-B14F-4D97-AF65-F5344CB8AC3E}">
        <p14:creationId xmlns:p14="http://schemas.microsoft.com/office/powerpoint/2010/main" val="2959852180"/>
      </p:ext>
    </p:extLst>
  </p:cSld>
  <p:clrMapOvr>
    <a:masterClrMapping/>
  </p:clrMapOvr>
  <p:transition spd="slow">
    <p:push dir="d"/>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12" name="Title 1">
            <a:extLst>
              <a:ext uri="{FF2B5EF4-FFF2-40B4-BE49-F238E27FC236}">
                <a16:creationId xmlns:a16="http://schemas.microsoft.com/office/drawing/2014/main" id="{1C8ED23E-8855-48D1-8C2E-FB04630DF116}"/>
              </a:ext>
            </a:extLst>
          </p:cNvPr>
          <p:cNvSpPr txBox="1">
            <a:spLocks/>
          </p:cNvSpPr>
          <p:nvPr/>
        </p:nvSpPr>
        <p:spPr>
          <a:xfrm>
            <a:off x="3446229" y="253388"/>
            <a:ext cx="5299542" cy="508627"/>
          </a:xfrm>
          <a:prstGeom prst="rect">
            <a:avLst/>
          </a:prstGeom>
        </p:spPr>
        <p:txBody>
          <a:bodyPr vert="horz" lIns="91440" tIns="45720" rIns="91440" bIns="45720" rtlCol="0" anchor="b">
            <a:normAutofit fontScale="850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mj-cs"/>
              </a:rPr>
              <a:t>COMMISSIONS, BONUSES AND ADDITIONAL INCENTIVES</a:t>
            </a:r>
          </a:p>
        </p:txBody>
      </p:sp>
      <p:pic>
        <p:nvPicPr>
          <p:cNvPr id="16" name="Picture 15">
            <a:extLst>
              <a:ext uri="{FF2B5EF4-FFF2-40B4-BE49-F238E27FC236}">
                <a16:creationId xmlns:a16="http://schemas.microsoft.com/office/drawing/2014/main" id="{8C8031B0-1863-4F00-A945-55B03CA8A38B}"/>
              </a:ext>
            </a:extLst>
          </p:cNvPr>
          <p:cNvPicPr>
            <a:picLocks noChangeAspect="1"/>
          </p:cNvPicPr>
          <p:nvPr/>
        </p:nvPicPr>
        <p:blipFill>
          <a:blip r:embed="rId4"/>
          <a:stretch>
            <a:fillRect/>
          </a:stretch>
        </p:blipFill>
        <p:spPr>
          <a:xfrm>
            <a:off x="59557" y="6406569"/>
            <a:ext cx="1311075" cy="381523"/>
          </a:xfrm>
          <a:prstGeom prst="rect">
            <a:avLst/>
          </a:prstGeom>
        </p:spPr>
      </p:pic>
      <p:sp>
        <p:nvSpPr>
          <p:cNvPr id="20" name="Title 1">
            <a:extLst>
              <a:ext uri="{FF2B5EF4-FFF2-40B4-BE49-F238E27FC236}">
                <a16:creationId xmlns:a16="http://schemas.microsoft.com/office/drawing/2014/main" id="{8FCD5FE1-E83B-4791-B93A-17FEEA1604AD}"/>
              </a:ext>
            </a:extLst>
          </p:cNvPr>
          <p:cNvSpPr txBox="1">
            <a:spLocks/>
          </p:cNvSpPr>
          <p:nvPr/>
        </p:nvSpPr>
        <p:spPr>
          <a:xfrm>
            <a:off x="425771" y="1022731"/>
            <a:ext cx="11166154" cy="558188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WEEKLY MATCHING PACKAGE BONUS: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This powerful extra bonus will start when the affiliate hit </a:t>
            </a: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Gold Affiliate</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Every week the system will look and find every pair of matching package in every single line under your team. So it means that every week you can earn matching package bonus which will be released on the standard 15</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th</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and 30</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th</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Payout Cycle. See the Payout Cycle Page.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Each pair is calculated on the pairing package price starting from the 2</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nd</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down to the maximum generation assigned to each Position.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en-US" sz="1200" b="1" cap="none" dirty="0">
                <a:ln>
                  <a:noFill/>
                </a:ln>
                <a:solidFill>
                  <a:srgbClr val="FFFFFF"/>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Gold Affiliate - 5% 2</a:t>
            </a:r>
            <a:r>
              <a:rPr lang="en-US" sz="1200" b="1" cap="none" baseline="30000" dirty="0">
                <a:ln>
                  <a:noFill/>
                </a:ln>
                <a:solidFill>
                  <a:srgbClr val="FFFFFF"/>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nd</a:t>
            </a:r>
            <a:r>
              <a:rPr lang="en-US" sz="1200" b="1" cap="none" dirty="0">
                <a:ln>
                  <a:noFill/>
                </a:ln>
                <a:solidFill>
                  <a:srgbClr val="FFFFFF"/>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Gen</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Platinum Affiliate – 5% 2</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nd</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a:t>
            </a:r>
            <a:r>
              <a:rPr lang="en-US" sz="1200" b="1" cap="none" dirty="0">
                <a:ln>
                  <a:noFill/>
                </a:ln>
                <a:solidFill>
                  <a:srgbClr val="FFFFFF"/>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and 3% 3</a:t>
            </a:r>
            <a:r>
              <a:rPr lang="en-US" sz="1200" b="1" cap="none" baseline="30000" dirty="0">
                <a:ln>
                  <a:noFill/>
                </a:ln>
                <a:solidFill>
                  <a:srgbClr val="FFFFFF"/>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rd</a:t>
            </a:r>
            <a:r>
              <a:rPr lang="en-US" sz="1200" b="1" cap="none" dirty="0">
                <a:ln>
                  <a:noFill/>
                </a:ln>
                <a:solidFill>
                  <a:srgbClr val="FFFFFF"/>
                </a:solidFill>
                <a:effectLst/>
                <a:latin typeface="Adobe Fan Heiti Std B" panose="020B0700000000000000" pitchFamily="34" charset="-128"/>
                <a:ea typeface="Adobe Fan Heiti Std B" panose="020B0700000000000000" pitchFamily="34" charset="-128"/>
                <a:cs typeface="Adobe Hebrew" panose="02040503050201020203" pitchFamily="18" charset="-79"/>
              </a:rPr>
              <a:t> Gen</a:t>
            </a: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Executive Diamond - 5% 2nd GEN, 3% 3rd GEN</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3% 4th GEN,  3% 5th GEN</a:t>
            </a: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Blue Diamond - 1</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0% 2nd  GEN, 8% 3rd GEN, 5% 4th GEN, 3% 5th GEN, 3% 6th GEN AND 3% 7th GEN</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Grand Diamond - 10% 2ND GEN, 10% 3rd GEN, 10% 4th GEN, 8% 5th GEN, 5% 6th Gen, 5% 7th Gen, 3% 8th Gen to 10th GEN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Example 1</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John is Executive Diamond, and he has Sara as his 1</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st</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business partner. Sara sponsored Linda with Basic Package ($199.99) and Greg with also Basic Package ($199.99). John as the Executive Diamond in that line will earn a Matching Package Bonus of 5% of the matching package price of $199.99, which is in this case $9.99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MONTHLY TEAM BONUS POOL:</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This monthly bonus pool starts at the position of Executive Diamond Level. Below is the percentage that each position could potentially earn. This bonus is calculated based on the entire team limited to the maximum allowed generation. All active subscribers who pays the monthly maintenance fee (currently $29.99 or the latest maintenance fee).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a:t>
            </a: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Example 1</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If John is Executive Diamond, he is entitled to receive monthly bonus pool of 2% from his downlines 3</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rd</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deep. If the active subscriber is 100 customers who pays $29.99 each month, 100 x $29.99 = $2,999, then John will get 2% of $2,999 which is $59.98.</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Executive Diamond Affiliate – 5% From Active Subscriptions Per Month </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(5</a:t>
            </a:r>
            <a:r>
              <a:rPr kumimoji="0" lang="en-GB"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TH</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MAX)</a:t>
            </a: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Blue Diamond Affiliate – 10% From Active Subscriptions Per Month </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(7</a:t>
            </a:r>
            <a:r>
              <a:rPr kumimoji="0" lang="en-GB"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th</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MAX)</a:t>
            </a: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Grand Diamond Affiliate – 20% From Active Subscriptions Per Month </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(10</a:t>
            </a:r>
            <a:r>
              <a:rPr kumimoji="0" lang="en-GB"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th</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MAX)</a:t>
            </a: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nl-NL"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Hebrew" panose="02040503050201020203" pitchFamily="18" charset="-79"/>
              <a:ea typeface="+mj-ea"/>
              <a:cs typeface="Adobe Hebrew" panose="02040503050201020203" pitchFamily="18" charset="-79"/>
            </a:endParaRPr>
          </a:p>
        </p:txBody>
      </p:sp>
    </p:spTree>
    <p:extLst>
      <p:ext uri="{BB962C8B-B14F-4D97-AF65-F5344CB8AC3E}">
        <p14:creationId xmlns:p14="http://schemas.microsoft.com/office/powerpoint/2010/main" val="1645413564"/>
      </p:ext>
    </p:extLst>
  </p:cSld>
  <p:clrMapOvr>
    <a:masterClrMapping/>
  </p:clrMapOvr>
  <p:transition spd="slow">
    <p:push dir="d"/>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E45827-47C2-4633-B6C9-C8C94A72FD9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12" name="Title 1">
            <a:extLst>
              <a:ext uri="{FF2B5EF4-FFF2-40B4-BE49-F238E27FC236}">
                <a16:creationId xmlns:a16="http://schemas.microsoft.com/office/drawing/2014/main" id="{1C8ED23E-8855-48D1-8C2E-FB04630DF116}"/>
              </a:ext>
            </a:extLst>
          </p:cNvPr>
          <p:cNvSpPr txBox="1">
            <a:spLocks/>
          </p:cNvSpPr>
          <p:nvPr/>
        </p:nvSpPr>
        <p:spPr>
          <a:xfrm>
            <a:off x="3446229" y="253388"/>
            <a:ext cx="5299542" cy="508627"/>
          </a:xfrm>
          <a:prstGeom prst="rect">
            <a:avLst/>
          </a:prstGeom>
        </p:spPr>
        <p:txBody>
          <a:bodyPr vert="horz" lIns="91440" tIns="45720" rIns="91440" bIns="45720" rtlCol="0" anchor="b">
            <a:normAutofit fontScale="85000"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mj-cs"/>
              </a:rPr>
              <a:t>COMMISSIONS, BONUSES AND ADDITIONAL INCENTIVES</a:t>
            </a:r>
          </a:p>
        </p:txBody>
      </p:sp>
      <p:pic>
        <p:nvPicPr>
          <p:cNvPr id="16" name="Picture 15">
            <a:extLst>
              <a:ext uri="{FF2B5EF4-FFF2-40B4-BE49-F238E27FC236}">
                <a16:creationId xmlns:a16="http://schemas.microsoft.com/office/drawing/2014/main" id="{8C8031B0-1863-4F00-A945-55B03CA8A38B}"/>
              </a:ext>
            </a:extLst>
          </p:cNvPr>
          <p:cNvPicPr>
            <a:picLocks noChangeAspect="1"/>
          </p:cNvPicPr>
          <p:nvPr/>
        </p:nvPicPr>
        <p:blipFill>
          <a:blip r:embed="rId4"/>
          <a:stretch>
            <a:fillRect/>
          </a:stretch>
        </p:blipFill>
        <p:spPr>
          <a:xfrm>
            <a:off x="59557" y="6406569"/>
            <a:ext cx="1311075" cy="381523"/>
          </a:xfrm>
          <a:prstGeom prst="rect">
            <a:avLst/>
          </a:prstGeom>
        </p:spPr>
      </p:pic>
      <p:sp>
        <p:nvSpPr>
          <p:cNvPr id="20" name="Title 1">
            <a:extLst>
              <a:ext uri="{FF2B5EF4-FFF2-40B4-BE49-F238E27FC236}">
                <a16:creationId xmlns:a16="http://schemas.microsoft.com/office/drawing/2014/main" id="{8FCD5FE1-E83B-4791-B93A-17FEEA1604AD}"/>
              </a:ext>
            </a:extLst>
          </p:cNvPr>
          <p:cNvSpPr txBox="1">
            <a:spLocks/>
          </p:cNvSpPr>
          <p:nvPr/>
        </p:nvSpPr>
        <p:spPr>
          <a:xfrm>
            <a:off x="425771" y="1022731"/>
            <a:ext cx="11166154" cy="558188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YEARLY TEAM BONUS POOL:</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This yearly bonus pool starts at the position of Executive Diamond Level. Below is the percentage that each position could potentially earn. This bonus is calculated based on the entire team limited to the maximum allowed generation.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NOTE! </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All active subscribers who pays the monthly maintenance fee (currently $29.99 or the latest maintenance fee) MUST active accounts with no less than 2 months in the system and MUST be active accounts during the end of the year period to be counted to this pool.</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a:t>
            </a: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Example 1</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If John is Executive Diamond, he is entitled to receive yearly bonus pool of 3% from his downlines 3</a:t>
            </a:r>
            <a:r>
              <a:rPr kumimoji="0" lang="en-US"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rd</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deep. If the active subscribers on December 31 is 5,000 customers who pays $29.99 each month, 5,000 x $29.99 = $149,950, then John will get 3% of $149,950 which is </a:t>
            </a: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$4,498.50</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Executive Diamond Affiliate – 10% From Active Subscriptions Per Month </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(5</a:t>
            </a:r>
            <a:r>
              <a:rPr kumimoji="0" lang="en-GB"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TH</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MAX)</a:t>
            </a: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Blue Diamond Affiliate – 15% From Active Subscriptions Per Month </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(7</a:t>
            </a:r>
            <a:r>
              <a:rPr kumimoji="0" lang="en-GB"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th</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MAX)</a:t>
            </a: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Grand Diamond Affiliate – 30% From Active Subscriptions Per Month </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(10</a:t>
            </a:r>
            <a:r>
              <a:rPr kumimoji="0" lang="en-GB" sz="1200" b="1" i="0" u="none" strike="noStrike" kern="1200" cap="none" spc="0" normalizeH="0" baseline="3000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th</a:t>
            </a:r>
            <a:r>
              <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GENERATION MAX)</a:t>
            </a: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RANK IJASCOIN CRYPTO DIGITAL TOKEN BONUS: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On top of the earned Personal Team Sales Volume and Team Sales Volume which are convertible to </a:t>
            </a:r>
            <a:r>
              <a:rPr kumimoji="0" lang="en-US" sz="1200" b="1" i="0" u="none" strike="noStrike" kern="1200" cap="none" spc="0" normalizeH="0" baseline="0" noProof="0" dirty="0" err="1">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IjasCoin</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 Tokens, this RANK BONUS is a one-time bonus whoever hits the position of Executive Diamond, Blue Diamond and Grand Diamond.</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ADDITIONAL INCENTIVES: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Executive Diamond – Receive 1,000 Class A Company Stock Options</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Blue Diamond – Receive 10,000 Class A Company Stock Options and worth $5,000 Breitling Watch</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Grand Diamond – Receive 25,000 Class A Company Stock Options, worth $10,000 Breitling Watch and a monthly BMW Car Allowance of $1,000</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NOTE! </a:t>
            </a:r>
            <a:r>
              <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rPr>
              <a:t>To maintain the Car Allowance, the affiliate MUST maintain at least 10,000 Team Sales Volume every month OR 40 Active Direct Customers.</a:t>
            </a:r>
            <a:endParaRPr kumimoji="0" lang="en-US" sz="1200" b="0" i="0" u="none" strike="noStrike" kern="1200" cap="none" spc="0" normalizeH="0" baseline="0" noProof="0" dirty="0">
              <a:ln>
                <a:noFill/>
              </a:ln>
              <a:solidFill>
                <a:srgbClr val="FFFF00"/>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nl-NL"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srgbClr val="FFFFFF"/>
              </a:solidFill>
              <a:effectLst/>
              <a:uLnTx/>
              <a:uFillTx/>
              <a:latin typeface="Adobe Fan Heiti Std B" panose="020B0700000000000000" pitchFamily="34" charset="-128"/>
              <a:ea typeface="Adobe Fan Heiti Std B" panose="020B0700000000000000" pitchFamily="34" charset="-128"/>
              <a:cs typeface="Adobe Hebrew" panose="02040503050201020203" pitchFamily="18" charset="-79"/>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dobe Hebrew" panose="02040503050201020203" pitchFamily="18" charset="-79"/>
              <a:ea typeface="+mj-ea"/>
              <a:cs typeface="Adobe Hebrew" panose="02040503050201020203" pitchFamily="18" charset="-79"/>
            </a:endParaRPr>
          </a:p>
        </p:txBody>
      </p:sp>
    </p:spTree>
    <p:extLst>
      <p:ext uri="{BB962C8B-B14F-4D97-AF65-F5344CB8AC3E}">
        <p14:creationId xmlns:p14="http://schemas.microsoft.com/office/powerpoint/2010/main" val="802269408"/>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pic>
        <p:nvPicPr>
          <p:cNvPr id="7" name="Picture 6">
            <a:extLst>
              <a:ext uri="{FF2B5EF4-FFF2-40B4-BE49-F238E27FC236}">
                <a16:creationId xmlns:a16="http://schemas.microsoft.com/office/drawing/2014/main" id="{AE05286A-5676-41F3-B6C1-34429F0872D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32" name="Title 31"/>
          <p:cNvSpPr>
            <a:spLocks noGrp="1"/>
          </p:cNvSpPr>
          <p:nvPr>
            <p:ph type="title"/>
          </p:nvPr>
        </p:nvSpPr>
        <p:spPr>
          <a:xfrm>
            <a:off x="2931309" y="57963"/>
            <a:ext cx="7186901" cy="858697"/>
          </a:xfrm>
        </p:spPr>
        <p:txBody>
          <a:bodyPr/>
          <a:lstStyle/>
          <a:p>
            <a:r>
              <a:rPr lang="en-US" sz="2800" b="1" i="1" dirty="0">
                <a:latin typeface="28 Days Later" panose="020B0603050302020204" pitchFamily="34" charset="0"/>
              </a:rPr>
              <a:t>PROXIMINER ROUND MARKETING DEVICE</a:t>
            </a:r>
          </a:p>
        </p:txBody>
      </p:sp>
      <p:pic>
        <p:nvPicPr>
          <p:cNvPr id="10" name="Picture 9">
            <a:extLst>
              <a:ext uri="{FF2B5EF4-FFF2-40B4-BE49-F238E27FC236}">
                <a16:creationId xmlns:a16="http://schemas.microsoft.com/office/drawing/2014/main" id="{6F1EEAAA-6364-469F-9D39-07EEB9380568}"/>
              </a:ext>
            </a:extLst>
          </p:cNvPr>
          <p:cNvPicPr>
            <a:picLocks noChangeAspect="1"/>
          </p:cNvPicPr>
          <p:nvPr/>
        </p:nvPicPr>
        <p:blipFill>
          <a:blip r:embed="rId5"/>
          <a:stretch>
            <a:fillRect/>
          </a:stretch>
        </p:blipFill>
        <p:spPr>
          <a:xfrm>
            <a:off x="1615011" y="-16681"/>
            <a:ext cx="1963769" cy="571457"/>
          </a:xfrm>
          <a:prstGeom prst="rect">
            <a:avLst/>
          </a:prstGeom>
        </p:spPr>
      </p:pic>
      <p:pic>
        <p:nvPicPr>
          <p:cNvPr id="12" name="Picture 11">
            <a:extLst>
              <a:ext uri="{FF2B5EF4-FFF2-40B4-BE49-F238E27FC236}">
                <a16:creationId xmlns:a16="http://schemas.microsoft.com/office/drawing/2014/main" id="{915D6EAF-D183-4790-BB91-091D53BE8A37}"/>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0" y="5426269"/>
            <a:ext cx="12192001" cy="1446245"/>
          </a:xfrm>
          <a:prstGeom prst="rect">
            <a:avLst/>
          </a:prstGeom>
          <a:effectLst>
            <a:outerShdw blurRad="50800" dist="38100" dir="13500000" algn="br" rotWithShape="0">
              <a:prstClr val="black">
                <a:alpha val="40000"/>
              </a:prstClr>
            </a:outerShdw>
          </a:effectLst>
        </p:spPr>
      </p:pic>
      <p:pic>
        <p:nvPicPr>
          <p:cNvPr id="15" name="Picture 14">
            <a:extLst>
              <a:ext uri="{FF2B5EF4-FFF2-40B4-BE49-F238E27FC236}">
                <a16:creationId xmlns:a16="http://schemas.microsoft.com/office/drawing/2014/main" id="{6FB2D627-A645-42BA-AA3B-A1E50615EECD}"/>
              </a:ext>
            </a:extLst>
          </p:cNvPr>
          <p:cNvPicPr>
            <a:picLocks noChangeAspect="1"/>
          </p:cNvPicPr>
          <p:nvPr/>
        </p:nvPicPr>
        <p:blipFill>
          <a:blip r:embed="rId5"/>
          <a:stretch>
            <a:fillRect/>
          </a:stretch>
        </p:blipFill>
        <p:spPr>
          <a:xfrm>
            <a:off x="59557" y="6406569"/>
            <a:ext cx="1311075" cy="381523"/>
          </a:xfrm>
          <a:prstGeom prst="rect">
            <a:avLst/>
          </a:prstGeom>
        </p:spPr>
      </p:pic>
      <p:sp>
        <p:nvSpPr>
          <p:cNvPr id="14" name="Rectangle: Rounded Corners 13">
            <a:extLst>
              <a:ext uri="{FF2B5EF4-FFF2-40B4-BE49-F238E27FC236}">
                <a16:creationId xmlns:a16="http://schemas.microsoft.com/office/drawing/2014/main" id="{85A0FE2B-519B-413D-B32E-CDB6E5E488DF}"/>
              </a:ext>
            </a:extLst>
          </p:cNvPr>
          <p:cNvSpPr/>
          <p:nvPr/>
        </p:nvSpPr>
        <p:spPr>
          <a:xfrm>
            <a:off x="328393" y="2067537"/>
            <a:ext cx="2289619" cy="3945466"/>
          </a:xfrm>
          <a:prstGeom prst="roundRect">
            <a:avLst>
              <a:gd name="adj" fmla="val 10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014344D3-C3E0-4CC9-82C9-30E286E61D38}"/>
              </a:ext>
            </a:extLst>
          </p:cNvPr>
          <p:cNvSpPr/>
          <p:nvPr/>
        </p:nvSpPr>
        <p:spPr>
          <a:xfrm>
            <a:off x="3370449" y="2067537"/>
            <a:ext cx="2289619" cy="3945466"/>
          </a:xfrm>
          <a:prstGeom prst="roundRect">
            <a:avLst>
              <a:gd name="adj" fmla="val 10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30ABA15C-3E5E-4E88-AA10-AE69DE8D748C}"/>
              </a:ext>
            </a:extLst>
          </p:cNvPr>
          <p:cNvSpPr/>
          <p:nvPr/>
        </p:nvSpPr>
        <p:spPr>
          <a:xfrm>
            <a:off x="6490979" y="2067537"/>
            <a:ext cx="2289619" cy="3945466"/>
          </a:xfrm>
          <a:prstGeom prst="roundRect">
            <a:avLst>
              <a:gd name="adj" fmla="val 10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F3FC0EE-4849-4A0E-8D57-263FEB738B0F}"/>
              </a:ext>
            </a:extLst>
          </p:cNvPr>
          <p:cNvSpPr/>
          <p:nvPr/>
        </p:nvSpPr>
        <p:spPr>
          <a:xfrm>
            <a:off x="328390" y="2960768"/>
            <a:ext cx="2289619" cy="2683935"/>
          </a:xfrm>
          <a:prstGeom prst="rect">
            <a:avLst/>
          </a:prstGeom>
          <a:solidFill>
            <a:srgbClr val="0A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9B2FEF7-7067-4E5B-9B4B-6D7F0C5D8709}"/>
              </a:ext>
            </a:extLst>
          </p:cNvPr>
          <p:cNvSpPr txBox="1"/>
          <p:nvPr/>
        </p:nvSpPr>
        <p:spPr>
          <a:xfrm>
            <a:off x="3361215" y="2275626"/>
            <a:ext cx="228961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VIP PACK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50000"/>
                  </a:schemeClr>
                </a:solidFill>
                <a:latin typeface="Noto Sans" panose="020B0502040504020204" pitchFamily="34"/>
                <a:ea typeface="Noto Sans" panose="020B0502040504020204" pitchFamily="34"/>
                <a:cs typeface="Noto Sans" panose="020B0502040504020204" pitchFamily="34"/>
              </a:rPr>
              <a:t>3 YEARS</a:t>
            </a:r>
            <a:endParaRPr kumimoji="0" lang="en-GB" sz="1600" b="1" i="0" u="none" strike="noStrike" kern="1200" cap="none" spc="0" normalizeH="0" baseline="0" noProof="0" dirty="0">
              <a:ln>
                <a:noFill/>
              </a:ln>
              <a:solidFill>
                <a:schemeClr val="bg2">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467DA2DB-73F4-4197-80DF-0B9F50F33AA2}"/>
              </a:ext>
            </a:extLst>
          </p:cNvPr>
          <p:cNvSpPr txBox="1"/>
          <p:nvPr/>
        </p:nvSpPr>
        <p:spPr>
          <a:xfrm>
            <a:off x="6490978" y="2275626"/>
            <a:ext cx="228961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dirty="0">
                <a:solidFill>
                  <a:srgbClr val="282F39"/>
                </a:solidFill>
                <a:latin typeface="Noto Sans" panose="020B0502040504020204" pitchFamily="34"/>
                <a:ea typeface="Noto Sans" panose="020B0502040504020204" pitchFamily="34"/>
                <a:cs typeface="Noto Sans" panose="020B0502040504020204" pitchFamily="34"/>
              </a:rPr>
              <a:t>GOLD</a:t>
            </a:r>
            <a:r>
              <a:rPr kumimoji="0" lang="en-US" sz="25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 PACK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50000"/>
                  </a:schemeClr>
                </a:solidFill>
                <a:latin typeface="Noto Sans" panose="020B0502040504020204" pitchFamily="34"/>
                <a:ea typeface="Noto Sans" panose="020B0502040504020204" pitchFamily="34"/>
                <a:cs typeface="Noto Sans" panose="020B0502040504020204" pitchFamily="34"/>
              </a:rPr>
              <a:t>5</a:t>
            </a:r>
            <a:r>
              <a:rPr kumimoji="0" lang="en-US" sz="1600" b="1" i="0" u="none" strike="noStrike" kern="1200" cap="none" spc="0" normalizeH="0" baseline="0" noProof="0" dirty="0">
                <a:ln>
                  <a:noFill/>
                </a:ln>
                <a:solidFill>
                  <a:schemeClr val="bg2">
                    <a:lumMod val="50000"/>
                  </a:schemeClr>
                </a:solidFill>
                <a:effectLst/>
                <a:uLnTx/>
                <a:uFillTx/>
                <a:latin typeface="Noto Sans" panose="020B0502040504020204" pitchFamily="34"/>
                <a:ea typeface="Noto Sans" panose="020B0502040504020204" pitchFamily="34"/>
                <a:cs typeface="Noto Sans" panose="020B0502040504020204" pitchFamily="34"/>
              </a:rPr>
              <a:t> YEARS</a:t>
            </a:r>
            <a:endParaRPr kumimoji="0" lang="en-GB" sz="1600" b="1" i="0" u="none" strike="noStrike" kern="1200" cap="none" spc="0" normalizeH="0" baseline="0" noProof="0" dirty="0">
              <a:ln>
                <a:noFill/>
              </a:ln>
              <a:solidFill>
                <a:schemeClr val="bg2">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Rectangle 24">
            <a:extLst>
              <a:ext uri="{FF2B5EF4-FFF2-40B4-BE49-F238E27FC236}">
                <a16:creationId xmlns:a16="http://schemas.microsoft.com/office/drawing/2014/main" id="{DE6B336A-2CC4-42DC-8E1D-688F46A6181F}"/>
              </a:ext>
            </a:extLst>
          </p:cNvPr>
          <p:cNvSpPr/>
          <p:nvPr/>
        </p:nvSpPr>
        <p:spPr>
          <a:xfrm>
            <a:off x="3370442" y="2960769"/>
            <a:ext cx="2289619" cy="26839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CF470BB-2F97-4658-93E0-7AE6A32163D9}"/>
              </a:ext>
            </a:extLst>
          </p:cNvPr>
          <p:cNvSpPr/>
          <p:nvPr/>
        </p:nvSpPr>
        <p:spPr>
          <a:xfrm>
            <a:off x="6490974" y="2960769"/>
            <a:ext cx="2289619" cy="268393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C41EC9D-1A05-41C1-8F46-A40D1601096E}"/>
              </a:ext>
            </a:extLst>
          </p:cNvPr>
          <p:cNvSpPr txBox="1"/>
          <p:nvPr/>
        </p:nvSpPr>
        <p:spPr>
          <a:xfrm>
            <a:off x="328393" y="2889228"/>
            <a:ext cx="228961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$199</a:t>
            </a:r>
            <a:r>
              <a:rPr kumimoji="0" lang="en-US" sz="3500" b="0" i="0" u="none" strike="noStrike" kern="1200" cap="none" spc="0" normalizeH="0" baseline="3000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99</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61B74EF4-9366-4D4C-9C84-E1A9B3020407}"/>
              </a:ext>
            </a:extLst>
          </p:cNvPr>
          <p:cNvSpPr txBox="1"/>
          <p:nvPr/>
        </p:nvSpPr>
        <p:spPr>
          <a:xfrm>
            <a:off x="3425575" y="2889228"/>
            <a:ext cx="2225257"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$499</a:t>
            </a:r>
            <a:r>
              <a:rPr kumimoji="0" lang="en-US" sz="3500" b="0" i="0" u="none" strike="noStrike" kern="1200" cap="none" spc="0" normalizeH="0" baseline="3000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99</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9" name="TextBox 28">
            <a:extLst>
              <a:ext uri="{FF2B5EF4-FFF2-40B4-BE49-F238E27FC236}">
                <a16:creationId xmlns:a16="http://schemas.microsoft.com/office/drawing/2014/main" id="{934A85EE-E373-4A3C-A267-4EC45E2FC4C3}"/>
              </a:ext>
            </a:extLst>
          </p:cNvPr>
          <p:cNvSpPr txBox="1"/>
          <p:nvPr/>
        </p:nvSpPr>
        <p:spPr>
          <a:xfrm>
            <a:off x="6539229" y="2895392"/>
            <a:ext cx="228961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$799</a:t>
            </a:r>
            <a:r>
              <a:rPr kumimoji="0" lang="en-US" sz="3500" b="0" i="0" u="none" strike="noStrike" kern="1200" cap="none" spc="0" normalizeH="0" baseline="3000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99</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D6BF24EB-111B-42F2-9F56-34FADB246696}"/>
              </a:ext>
            </a:extLst>
          </p:cNvPr>
          <p:cNvSpPr txBox="1"/>
          <p:nvPr/>
        </p:nvSpPr>
        <p:spPr>
          <a:xfrm>
            <a:off x="-24240" y="3508940"/>
            <a:ext cx="2751844" cy="2169825"/>
          </a:xfrm>
          <a:prstGeom prst="rect">
            <a:avLst/>
          </a:prstGeom>
          <a:noFill/>
        </p:spPr>
        <p:txBody>
          <a:bodyPr wrap="square" lIns="0" rIns="0" rtlCol="0">
            <a:spAutoFit/>
          </a:bodyPr>
          <a:lstStyle/>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 BUSINESS ACCOUNT</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 PROXIMINER DEVICE</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 YEAR MARKETING</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AUTO-RESPONDER</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(ONCE) SETUP FEE $35</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SHIPPING </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TAX</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$29.99 / MONTHLY</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250 IJC TOKENS / PTS</a:t>
            </a:r>
          </a:p>
        </p:txBody>
      </p:sp>
      <p:sp>
        <p:nvSpPr>
          <p:cNvPr id="31" name="Oval 30">
            <a:extLst>
              <a:ext uri="{FF2B5EF4-FFF2-40B4-BE49-F238E27FC236}">
                <a16:creationId xmlns:a16="http://schemas.microsoft.com/office/drawing/2014/main" id="{DC12702F-3D9D-4076-92AF-4A5192601899}"/>
              </a:ext>
            </a:extLst>
          </p:cNvPr>
          <p:cNvSpPr/>
          <p:nvPr/>
        </p:nvSpPr>
        <p:spPr>
          <a:xfrm>
            <a:off x="18298" y="6082653"/>
            <a:ext cx="2709306" cy="22900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96EAB697-5D83-4DF4-BE10-3204716BA822}"/>
              </a:ext>
            </a:extLst>
          </p:cNvPr>
          <p:cNvSpPr/>
          <p:nvPr/>
        </p:nvSpPr>
        <p:spPr>
          <a:xfrm>
            <a:off x="3160598" y="6082653"/>
            <a:ext cx="2709306" cy="22900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4D2A0AFC-AD9A-463F-AD2A-E3D4D1383CBA}"/>
              </a:ext>
            </a:extLst>
          </p:cNvPr>
          <p:cNvSpPr/>
          <p:nvPr/>
        </p:nvSpPr>
        <p:spPr>
          <a:xfrm>
            <a:off x="6243208" y="6066043"/>
            <a:ext cx="2709306" cy="22900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0F2EA28D-A9F1-4280-AE45-98314207B418}"/>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876858" y="1310680"/>
            <a:ext cx="1160769" cy="1127928"/>
          </a:xfrm>
          <a:prstGeom prst="rect">
            <a:avLst/>
          </a:prstGeom>
        </p:spPr>
      </p:pic>
      <p:sp>
        <p:nvSpPr>
          <p:cNvPr id="36" name="TextBox 35">
            <a:extLst>
              <a:ext uri="{FF2B5EF4-FFF2-40B4-BE49-F238E27FC236}">
                <a16:creationId xmlns:a16="http://schemas.microsoft.com/office/drawing/2014/main" id="{8A03E311-7CB7-44FE-8CE7-2D44C89A2100}"/>
              </a:ext>
            </a:extLst>
          </p:cNvPr>
          <p:cNvSpPr txBox="1"/>
          <p:nvPr/>
        </p:nvSpPr>
        <p:spPr>
          <a:xfrm>
            <a:off x="3003203" y="3510792"/>
            <a:ext cx="2751844" cy="2400657"/>
          </a:xfrm>
          <a:prstGeom prst="rect">
            <a:avLst/>
          </a:prstGeom>
          <a:noFill/>
        </p:spPr>
        <p:txBody>
          <a:bodyPr wrap="square" lIns="0" rIns="0" rtlCol="0">
            <a:spAutoFit/>
          </a:bodyPr>
          <a:lstStyle/>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 BUSINESS ACCOUNT</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 PROXIMINER DEVICES</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3 YEARS MARKETING</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AUTO-RESPONDER</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(ONCE) SETUP FEE $35</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SHIPPING </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TAX</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$29.99 / MONTHLY</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300 IJC TOKENS / PTS</a:t>
            </a:r>
          </a:p>
          <a:p>
            <a:pPr marL="800100" lvl="1" indent="-342900">
              <a:buFont typeface="Wingdings" panose="05000000000000000000" pitchFamily="2" charset="2"/>
              <a:buChar char="v"/>
              <a:defRPr/>
            </a:pPr>
            <a:endParaRPr lang="en-US" sz="15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7" name="TextBox 36">
            <a:extLst>
              <a:ext uri="{FF2B5EF4-FFF2-40B4-BE49-F238E27FC236}">
                <a16:creationId xmlns:a16="http://schemas.microsoft.com/office/drawing/2014/main" id="{48971CFC-90C3-4C92-ADE5-CE37532E692E}"/>
              </a:ext>
            </a:extLst>
          </p:cNvPr>
          <p:cNvSpPr txBox="1"/>
          <p:nvPr/>
        </p:nvSpPr>
        <p:spPr>
          <a:xfrm>
            <a:off x="6122289" y="3498266"/>
            <a:ext cx="2751844" cy="2400657"/>
          </a:xfrm>
          <a:prstGeom prst="rect">
            <a:avLst/>
          </a:prstGeom>
          <a:noFill/>
        </p:spPr>
        <p:txBody>
          <a:bodyPr wrap="square" lIns="0" rIns="0" rtlCol="0">
            <a:spAutoFit/>
          </a:bodyPr>
          <a:lstStyle/>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 BUSINESS ACCOUNT</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3 PROXIMINER DEVICES</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5 YEARS MARKETING</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AUTO-RESPONDER</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(ONCE) SETUP FEE $35</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SHIPPING </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TAX</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$29.99 / MONTHLY</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400 IJC TOKENS / PTS</a:t>
            </a:r>
          </a:p>
          <a:p>
            <a:pPr marL="800100" lvl="1" indent="-342900">
              <a:buFont typeface="Wingdings" panose="05000000000000000000" pitchFamily="2" charset="2"/>
              <a:buChar char="v"/>
              <a:defRPr/>
            </a:pPr>
            <a:endParaRPr lang="en-US" sz="15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8" name="Rectangle: Rounded Corners 37">
            <a:extLst>
              <a:ext uri="{FF2B5EF4-FFF2-40B4-BE49-F238E27FC236}">
                <a16:creationId xmlns:a16="http://schemas.microsoft.com/office/drawing/2014/main" id="{55097CB0-4D50-40C3-99F9-7A0DD252B495}"/>
              </a:ext>
            </a:extLst>
          </p:cNvPr>
          <p:cNvSpPr/>
          <p:nvPr/>
        </p:nvSpPr>
        <p:spPr>
          <a:xfrm>
            <a:off x="9591577" y="2067537"/>
            <a:ext cx="2289619" cy="3945466"/>
          </a:xfrm>
          <a:prstGeom prst="roundRect">
            <a:avLst>
              <a:gd name="adj" fmla="val 10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96682BC1-E302-430B-AB2B-BCFF78414A07}"/>
              </a:ext>
            </a:extLst>
          </p:cNvPr>
          <p:cNvSpPr txBox="1"/>
          <p:nvPr/>
        </p:nvSpPr>
        <p:spPr>
          <a:xfrm>
            <a:off x="9591576" y="2275626"/>
            <a:ext cx="228961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FORLIFE PACK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50000"/>
                  </a:schemeClr>
                </a:solidFill>
                <a:latin typeface="Noto Sans" panose="020B0502040504020204" pitchFamily="34"/>
                <a:ea typeface="Noto Sans" panose="020B0502040504020204" pitchFamily="34"/>
                <a:cs typeface="Noto Sans" panose="020B0502040504020204" pitchFamily="34"/>
              </a:rPr>
              <a:t>FOREVER</a:t>
            </a:r>
            <a:endParaRPr kumimoji="0" lang="en-GB" sz="1600" b="1" i="0" u="none" strike="noStrike" kern="1200" cap="none" spc="0" normalizeH="0" baseline="0" noProof="0" dirty="0">
              <a:ln>
                <a:noFill/>
              </a:ln>
              <a:solidFill>
                <a:schemeClr val="bg2">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0" name="TextBox 39">
            <a:extLst>
              <a:ext uri="{FF2B5EF4-FFF2-40B4-BE49-F238E27FC236}">
                <a16:creationId xmlns:a16="http://schemas.microsoft.com/office/drawing/2014/main" id="{0196F661-6277-4B2D-BB69-B28503651105}"/>
              </a:ext>
            </a:extLst>
          </p:cNvPr>
          <p:cNvSpPr txBox="1"/>
          <p:nvPr/>
        </p:nvSpPr>
        <p:spPr>
          <a:xfrm>
            <a:off x="9591576" y="2889228"/>
            <a:ext cx="228961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$1,280</a:t>
            </a:r>
            <a:r>
              <a:rPr kumimoji="0" lang="en-US" sz="3500" b="0" i="0" u="none" strike="noStrike" kern="1200" cap="none" spc="0" normalizeH="0" baseline="3000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99</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1" name="Rectangle 40">
            <a:extLst>
              <a:ext uri="{FF2B5EF4-FFF2-40B4-BE49-F238E27FC236}">
                <a16:creationId xmlns:a16="http://schemas.microsoft.com/office/drawing/2014/main" id="{F4F72CDB-0332-4C6F-ABC9-FA797BCCAF68}"/>
              </a:ext>
            </a:extLst>
          </p:cNvPr>
          <p:cNvSpPr/>
          <p:nvPr/>
        </p:nvSpPr>
        <p:spPr>
          <a:xfrm>
            <a:off x="9585929" y="2968461"/>
            <a:ext cx="2289619" cy="2683934"/>
          </a:xfrm>
          <a:prstGeom prst="rect">
            <a:avLst/>
          </a:prstGeom>
          <a:solidFill>
            <a:srgbClr val="F21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98829ACA-8F24-420D-B204-E749F2FA0BBB}"/>
              </a:ext>
            </a:extLst>
          </p:cNvPr>
          <p:cNvSpPr txBox="1"/>
          <p:nvPr/>
        </p:nvSpPr>
        <p:spPr>
          <a:xfrm>
            <a:off x="9222887" y="3498266"/>
            <a:ext cx="2751844" cy="2400657"/>
          </a:xfrm>
          <a:prstGeom prst="rect">
            <a:avLst/>
          </a:prstGeom>
          <a:noFill/>
        </p:spPr>
        <p:txBody>
          <a:bodyPr wrap="square" lIns="0" rIns="0" rtlCol="0">
            <a:spAutoFit/>
          </a:bodyPr>
          <a:lstStyle/>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 BUSINESS ACCOUNTS</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4 PROXIMINER DEVICES</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FOREVER MARKETING</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AUTO-RESPONDER</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(ONCE) SETUP FEE $35</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SHIPPING </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TAX</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$29.99 / MONTHLY</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500 IJC TOKENS / PTS</a:t>
            </a:r>
          </a:p>
          <a:p>
            <a:pPr marL="800100" lvl="1" indent="-342900">
              <a:buFont typeface="Wingdings" panose="05000000000000000000" pitchFamily="2" charset="2"/>
              <a:buChar char="v"/>
              <a:defRPr/>
            </a:pPr>
            <a:endParaRPr lang="en-US" sz="15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B8CB41F2-C21D-4611-A325-90B4FCF7ED54}"/>
              </a:ext>
            </a:extLst>
          </p:cNvPr>
          <p:cNvSpPr txBox="1"/>
          <p:nvPr/>
        </p:nvSpPr>
        <p:spPr>
          <a:xfrm>
            <a:off x="9668788" y="2897076"/>
            <a:ext cx="228961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$1,299</a:t>
            </a:r>
            <a:r>
              <a:rPr kumimoji="0" lang="en-US" sz="3500" b="0" i="0" u="none" strike="noStrike" kern="1200" cap="none" spc="0" normalizeH="0" baseline="3000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99</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44" name="Picture 43">
            <a:extLst>
              <a:ext uri="{FF2B5EF4-FFF2-40B4-BE49-F238E27FC236}">
                <a16:creationId xmlns:a16="http://schemas.microsoft.com/office/drawing/2014/main" id="{92D2D702-D00E-40B0-9828-E7D3A72FCC20}"/>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3437827" y="1287054"/>
            <a:ext cx="1160769" cy="1127928"/>
          </a:xfrm>
          <a:prstGeom prst="rect">
            <a:avLst/>
          </a:prstGeom>
        </p:spPr>
      </p:pic>
      <p:pic>
        <p:nvPicPr>
          <p:cNvPr id="45" name="Picture 44">
            <a:extLst>
              <a:ext uri="{FF2B5EF4-FFF2-40B4-BE49-F238E27FC236}">
                <a16:creationId xmlns:a16="http://schemas.microsoft.com/office/drawing/2014/main" id="{CF6D8FB0-089A-4745-A54B-D849564FA0A3}"/>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4390470" y="1305011"/>
            <a:ext cx="1160769" cy="1127928"/>
          </a:xfrm>
          <a:prstGeom prst="rect">
            <a:avLst/>
          </a:prstGeom>
        </p:spPr>
      </p:pic>
      <p:pic>
        <p:nvPicPr>
          <p:cNvPr id="46" name="Picture 45">
            <a:extLst>
              <a:ext uri="{FF2B5EF4-FFF2-40B4-BE49-F238E27FC236}">
                <a16:creationId xmlns:a16="http://schemas.microsoft.com/office/drawing/2014/main" id="{12C034DA-8D63-4F2D-B5E3-D0C6869A7776}"/>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6524760" y="1283626"/>
            <a:ext cx="1160769" cy="1127928"/>
          </a:xfrm>
          <a:prstGeom prst="rect">
            <a:avLst/>
          </a:prstGeom>
        </p:spPr>
      </p:pic>
      <p:pic>
        <p:nvPicPr>
          <p:cNvPr id="47" name="Picture 46">
            <a:extLst>
              <a:ext uri="{FF2B5EF4-FFF2-40B4-BE49-F238E27FC236}">
                <a16:creationId xmlns:a16="http://schemas.microsoft.com/office/drawing/2014/main" id="{46A9EE02-BD61-4FBD-8537-B352EEF8346D}"/>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7017477" y="1281476"/>
            <a:ext cx="1160769" cy="1127928"/>
          </a:xfrm>
          <a:prstGeom prst="rect">
            <a:avLst/>
          </a:prstGeom>
        </p:spPr>
      </p:pic>
      <p:pic>
        <p:nvPicPr>
          <p:cNvPr id="48" name="Picture 47">
            <a:extLst>
              <a:ext uri="{FF2B5EF4-FFF2-40B4-BE49-F238E27FC236}">
                <a16:creationId xmlns:a16="http://schemas.microsoft.com/office/drawing/2014/main" id="{9F624040-21F5-475B-AF10-B83EF3F9A190}"/>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9506629" y="1283626"/>
            <a:ext cx="1160769" cy="1127928"/>
          </a:xfrm>
          <a:prstGeom prst="rect">
            <a:avLst/>
          </a:prstGeom>
        </p:spPr>
      </p:pic>
      <p:pic>
        <p:nvPicPr>
          <p:cNvPr id="49" name="Picture 48">
            <a:extLst>
              <a:ext uri="{FF2B5EF4-FFF2-40B4-BE49-F238E27FC236}">
                <a16:creationId xmlns:a16="http://schemas.microsoft.com/office/drawing/2014/main" id="{22B6B389-49A6-4370-A073-CAC658A58A43}"/>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9978579" y="1269843"/>
            <a:ext cx="1160769" cy="1127928"/>
          </a:xfrm>
          <a:prstGeom prst="rect">
            <a:avLst/>
          </a:prstGeom>
        </p:spPr>
      </p:pic>
      <p:sp>
        <p:nvSpPr>
          <p:cNvPr id="50" name="TextBox 49">
            <a:extLst>
              <a:ext uri="{FF2B5EF4-FFF2-40B4-BE49-F238E27FC236}">
                <a16:creationId xmlns:a16="http://schemas.microsoft.com/office/drawing/2014/main" id="{1AD5554D-7E0E-4EA5-9FDD-AD41B4C22834}"/>
              </a:ext>
            </a:extLst>
          </p:cNvPr>
          <p:cNvSpPr txBox="1"/>
          <p:nvPr/>
        </p:nvSpPr>
        <p:spPr>
          <a:xfrm>
            <a:off x="328383" y="2277614"/>
            <a:ext cx="2286214"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BASIC PACK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50000"/>
                  </a:schemeClr>
                </a:solidFill>
                <a:latin typeface="Noto Sans" panose="020B0502040504020204" pitchFamily="34"/>
                <a:ea typeface="Noto Sans" panose="020B0502040504020204" pitchFamily="34"/>
                <a:cs typeface="Noto Sans" panose="020B0502040504020204" pitchFamily="34"/>
              </a:rPr>
              <a:t>1 YEAR</a:t>
            </a:r>
            <a:endParaRPr kumimoji="0" lang="en-GB" sz="1600" b="1" i="0" u="none" strike="noStrike" kern="1200" cap="none" spc="0" normalizeH="0" baseline="0" noProof="0" dirty="0">
              <a:ln>
                <a:noFill/>
              </a:ln>
              <a:solidFill>
                <a:schemeClr val="bg2">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51" name="Picture 50">
            <a:extLst>
              <a:ext uri="{FF2B5EF4-FFF2-40B4-BE49-F238E27FC236}">
                <a16:creationId xmlns:a16="http://schemas.microsoft.com/office/drawing/2014/main" id="{AE586967-1B12-415C-A334-7362175EF11E}"/>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0424148" y="1263709"/>
            <a:ext cx="1160769" cy="1127928"/>
          </a:xfrm>
          <a:prstGeom prst="rect">
            <a:avLst/>
          </a:prstGeom>
        </p:spPr>
      </p:pic>
      <p:pic>
        <p:nvPicPr>
          <p:cNvPr id="52" name="Picture 51">
            <a:extLst>
              <a:ext uri="{FF2B5EF4-FFF2-40B4-BE49-F238E27FC236}">
                <a16:creationId xmlns:a16="http://schemas.microsoft.com/office/drawing/2014/main" id="{FC814ADD-8C25-460C-BAAE-3F4E122E9088}"/>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0888674" y="1269783"/>
            <a:ext cx="1160769" cy="1127928"/>
          </a:xfrm>
          <a:prstGeom prst="rect">
            <a:avLst/>
          </a:prstGeom>
        </p:spPr>
      </p:pic>
      <p:sp>
        <p:nvSpPr>
          <p:cNvPr id="53" name="TextBox 52">
            <a:extLst>
              <a:ext uri="{FF2B5EF4-FFF2-40B4-BE49-F238E27FC236}">
                <a16:creationId xmlns:a16="http://schemas.microsoft.com/office/drawing/2014/main" id="{24137514-D5D8-4B3F-9638-BADFC08A1A53}"/>
              </a:ext>
            </a:extLst>
          </p:cNvPr>
          <p:cNvSpPr txBox="1"/>
          <p:nvPr/>
        </p:nvSpPr>
        <p:spPr>
          <a:xfrm>
            <a:off x="327307" y="5583701"/>
            <a:ext cx="228961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21EB5"/>
                </a:solidFill>
                <a:latin typeface="Noto Sans" panose="020B0502040504020204" pitchFamily="34"/>
                <a:ea typeface="Noto Sans" panose="020B0502040504020204" pitchFamily="34"/>
                <a:cs typeface="Noto Sans" panose="020B0502040504020204" pitchFamily="34"/>
              </a:rPr>
              <a:t>FREE IJASAPP</a:t>
            </a:r>
            <a:endParaRPr kumimoji="0" lang="en-GB" sz="2400" b="1" i="0" u="none" strike="noStrike" kern="1200" cap="none" spc="0" normalizeH="0" baseline="0" noProof="0" dirty="0">
              <a:ln>
                <a:noFill/>
              </a:ln>
              <a:solidFill>
                <a:srgbClr val="F21EB5"/>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54" name="Picture 53">
            <a:extLst>
              <a:ext uri="{FF2B5EF4-FFF2-40B4-BE49-F238E27FC236}">
                <a16:creationId xmlns:a16="http://schemas.microsoft.com/office/drawing/2014/main" id="{9FFDAEAF-DAFE-4BCF-8223-56EE89C5B419}"/>
              </a:ext>
            </a:extLst>
          </p:cNvPr>
          <p:cNvPicPr>
            <a:picLocks noChangeAspect="1"/>
          </p:cNvPicPr>
          <p:nvPr/>
        </p:nvPicPr>
        <p:blipFill>
          <a:blip r:embed="rId6" cstate="screen">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7538419" y="1281476"/>
            <a:ext cx="1160769" cy="1127928"/>
          </a:xfrm>
          <a:prstGeom prst="rect">
            <a:avLst/>
          </a:prstGeom>
        </p:spPr>
      </p:pic>
      <p:sp>
        <p:nvSpPr>
          <p:cNvPr id="55" name="TextBox 54">
            <a:extLst>
              <a:ext uri="{FF2B5EF4-FFF2-40B4-BE49-F238E27FC236}">
                <a16:creationId xmlns:a16="http://schemas.microsoft.com/office/drawing/2014/main" id="{904B940A-BEC0-45B4-A2D3-D0BC017E0026}"/>
              </a:ext>
            </a:extLst>
          </p:cNvPr>
          <p:cNvSpPr txBox="1"/>
          <p:nvPr/>
        </p:nvSpPr>
        <p:spPr>
          <a:xfrm>
            <a:off x="3361215" y="5584584"/>
            <a:ext cx="228961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21EB5"/>
                </a:solidFill>
                <a:latin typeface="Noto Sans" panose="020B0502040504020204" pitchFamily="34"/>
                <a:ea typeface="Noto Sans" panose="020B0502040504020204" pitchFamily="34"/>
                <a:cs typeface="Noto Sans" panose="020B0502040504020204" pitchFamily="34"/>
              </a:rPr>
              <a:t>FREE IJASAPP</a:t>
            </a:r>
            <a:endParaRPr kumimoji="0" lang="en-GB" sz="2400" b="1" i="0" u="none" strike="noStrike" kern="1200" cap="none" spc="0" normalizeH="0" baseline="0" noProof="0" dirty="0">
              <a:ln>
                <a:noFill/>
              </a:ln>
              <a:solidFill>
                <a:srgbClr val="F21EB5"/>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6" name="TextBox 55">
            <a:extLst>
              <a:ext uri="{FF2B5EF4-FFF2-40B4-BE49-F238E27FC236}">
                <a16:creationId xmlns:a16="http://schemas.microsoft.com/office/drawing/2014/main" id="{CD3256EC-A785-4631-BB65-1D37E90AFA1D}"/>
              </a:ext>
            </a:extLst>
          </p:cNvPr>
          <p:cNvSpPr txBox="1"/>
          <p:nvPr/>
        </p:nvSpPr>
        <p:spPr>
          <a:xfrm>
            <a:off x="6486139" y="5591250"/>
            <a:ext cx="228961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21EB5"/>
                </a:solidFill>
                <a:latin typeface="Noto Sans" panose="020B0502040504020204" pitchFamily="34"/>
                <a:ea typeface="Noto Sans" panose="020B0502040504020204" pitchFamily="34"/>
                <a:cs typeface="Noto Sans" panose="020B0502040504020204" pitchFamily="34"/>
              </a:rPr>
              <a:t>FREE IJASAPP</a:t>
            </a:r>
            <a:endParaRPr kumimoji="0" lang="en-GB" sz="2400" b="1" i="0" u="none" strike="noStrike" kern="1200" cap="none" spc="0" normalizeH="0" baseline="0" noProof="0" dirty="0">
              <a:ln>
                <a:noFill/>
              </a:ln>
              <a:solidFill>
                <a:srgbClr val="F21EB5"/>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7" name="TextBox 56">
            <a:extLst>
              <a:ext uri="{FF2B5EF4-FFF2-40B4-BE49-F238E27FC236}">
                <a16:creationId xmlns:a16="http://schemas.microsoft.com/office/drawing/2014/main" id="{EBB11CE8-B5A5-49C2-A111-31F621C53EC2}"/>
              </a:ext>
            </a:extLst>
          </p:cNvPr>
          <p:cNvSpPr txBox="1"/>
          <p:nvPr/>
        </p:nvSpPr>
        <p:spPr>
          <a:xfrm>
            <a:off x="9597629" y="5579113"/>
            <a:ext cx="228961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21EB5"/>
                </a:solidFill>
                <a:latin typeface="Noto Sans" panose="020B0502040504020204" pitchFamily="34"/>
                <a:ea typeface="Noto Sans" panose="020B0502040504020204" pitchFamily="34"/>
                <a:cs typeface="Noto Sans" panose="020B0502040504020204" pitchFamily="34"/>
              </a:rPr>
              <a:t>FREE IJASAPP</a:t>
            </a:r>
            <a:endParaRPr kumimoji="0" lang="en-GB" sz="2400" b="1" i="0" u="none" strike="noStrike" kern="1200" cap="none" spc="0" normalizeH="0" baseline="0" noProof="0" dirty="0">
              <a:ln>
                <a:noFill/>
              </a:ln>
              <a:solidFill>
                <a:srgbClr val="F21EB5"/>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8" name="Oval 57">
            <a:extLst>
              <a:ext uri="{FF2B5EF4-FFF2-40B4-BE49-F238E27FC236}">
                <a16:creationId xmlns:a16="http://schemas.microsoft.com/office/drawing/2014/main" id="{982542E9-A795-4DFF-8D39-68C3277F87B2}"/>
              </a:ext>
            </a:extLst>
          </p:cNvPr>
          <p:cNvSpPr/>
          <p:nvPr/>
        </p:nvSpPr>
        <p:spPr>
          <a:xfrm>
            <a:off x="9375682" y="6057822"/>
            <a:ext cx="2709306" cy="22900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2369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pic>
        <p:nvPicPr>
          <p:cNvPr id="7" name="Picture 6">
            <a:extLst>
              <a:ext uri="{FF2B5EF4-FFF2-40B4-BE49-F238E27FC236}">
                <a16:creationId xmlns:a16="http://schemas.microsoft.com/office/drawing/2014/main" id="{AE05286A-5676-41F3-B6C1-34429F0872D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32" name="Title 31"/>
          <p:cNvSpPr>
            <a:spLocks noGrp="1"/>
          </p:cNvSpPr>
          <p:nvPr>
            <p:ph type="title"/>
          </p:nvPr>
        </p:nvSpPr>
        <p:spPr>
          <a:xfrm>
            <a:off x="2892688" y="69241"/>
            <a:ext cx="7186901" cy="858697"/>
          </a:xfrm>
        </p:spPr>
        <p:txBody>
          <a:bodyPr/>
          <a:lstStyle/>
          <a:p>
            <a:r>
              <a:rPr lang="en-US" sz="2800" b="1" i="1" dirty="0">
                <a:latin typeface="28 Days Later" panose="020B0603050302020204" pitchFamily="34" charset="0"/>
              </a:rPr>
              <a:t>PROXIMINER WEARABLE MARKETING DEVICE</a:t>
            </a:r>
          </a:p>
        </p:txBody>
      </p:sp>
      <p:pic>
        <p:nvPicPr>
          <p:cNvPr id="10" name="Picture 9">
            <a:extLst>
              <a:ext uri="{FF2B5EF4-FFF2-40B4-BE49-F238E27FC236}">
                <a16:creationId xmlns:a16="http://schemas.microsoft.com/office/drawing/2014/main" id="{6F1EEAAA-6364-469F-9D39-07EEB9380568}"/>
              </a:ext>
            </a:extLst>
          </p:cNvPr>
          <p:cNvPicPr>
            <a:picLocks noChangeAspect="1"/>
          </p:cNvPicPr>
          <p:nvPr/>
        </p:nvPicPr>
        <p:blipFill>
          <a:blip r:embed="rId5"/>
          <a:stretch>
            <a:fillRect/>
          </a:stretch>
        </p:blipFill>
        <p:spPr>
          <a:xfrm>
            <a:off x="1615011" y="-16681"/>
            <a:ext cx="1963769" cy="571457"/>
          </a:xfrm>
          <a:prstGeom prst="rect">
            <a:avLst/>
          </a:prstGeom>
        </p:spPr>
      </p:pic>
      <p:pic>
        <p:nvPicPr>
          <p:cNvPr id="12" name="Picture 11">
            <a:extLst>
              <a:ext uri="{FF2B5EF4-FFF2-40B4-BE49-F238E27FC236}">
                <a16:creationId xmlns:a16="http://schemas.microsoft.com/office/drawing/2014/main" id="{915D6EAF-D183-4790-BB91-091D53BE8A37}"/>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0" y="5426269"/>
            <a:ext cx="12192001" cy="1446245"/>
          </a:xfrm>
          <a:prstGeom prst="rect">
            <a:avLst/>
          </a:prstGeom>
          <a:effectLst>
            <a:outerShdw blurRad="50800" dist="38100" dir="13500000" algn="br" rotWithShape="0">
              <a:prstClr val="black">
                <a:alpha val="40000"/>
              </a:prstClr>
            </a:outerShdw>
          </a:effectLst>
        </p:spPr>
      </p:pic>
      <p:pic>
        <p:nvPicPr>
          <p:cNvPr id="15" name="Picture 14">
            <a:extLst>
              <a:ext uri="{FF2B5EF4-FFF2-40B4-BE49-F238E27FC236}">
                <a16:creationId xmlns:a16="http://schemas.microsoft.com/office/drawing/2014/main" id="{6FB2D627-A645-42BA-AA3B-A1E50615EECD}"/>
              </a:ext>
            </a:extLst>
          </p:cNvPr>
          <p:cNvPicPr>
            <a:picLocks noChangeAspect="1"/>
          </p:cNvPicPr>
          <p:nvPr/>
        </p:nvPicPr>
        <p:blipFill>
          <a:blip r:embed="rId5"/>
          <a:stretch>
            <a:fillRect/>
          </a:stretch>
        </p:blipFill>
        <p:spPr>
          <a:xfrm>
            <a:off x="59557" y="6406569"/>
            <a:ext cx="1311075" cy="381523"/>
          </a:xfrm>
          <a:prstGeom prst="rect">
            <a:avLst/>
          </a:prstGeom>
        </p:spPr>
      </p:pic>
      <p:sp>
        <p:nvSpPr>
          <p:cNvPr id="14" name="Rectangle: Rounded Corners 13">
            <a:extLst>
              <a:ext uri="{FF2B5EF4-FFF2-40B4-BE49-F238E27FC236}">
                <a16:creationId xmlns:a16="http://schemas.microsoft.com/office/drawing/2014/main" id="{A1C8740C-067B-4C43-B695-965750A9DF08}"/>
              </a:ext>
            </a:extLst>
          </p:cNvPr>
          <p:cNvSpPr/>
          <p:nvPr/>
        </p:nvSpPr>
        <p:spPr>
          <a:xfrm>
            <a:off x="328393" y="2260484"/>
            <a:ext cx="2289619" cy="3945466"/>
          </a:xfrm>
          <a:prstGeom prst="roundRect">
            <a:avLst>
              <a:gd name="adj" fmla="val 10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A7B0C113-20B3-4161-ABE3-86D8CCB01BE7}"/>
              </a:ext>
            </a:extLst>
          </p:cNvPr>
          <p:cNvSpPr/>
          <p:nvPr/>
        </p:nvSpPr>
        <p:spPr>
          <a:xfrm>
            <a:off x="3370449" y="2260484"/>
            <a:ext cx="2289619" cy="3945466"/>
          </a:xfrm>
          <a:prstGeom prst="roundRect">
            <a:avLst>
              <a:gd name="adj" fmla="val 10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38F4D246-3FD5-42EF-9F10-CAB3C5643C08}"/>
              </a:ext>
            </a:extLst>
          </p:cNvPr>
          <p:cNvSpPr/>
          <p:nvPr/>
        </p:nvSpPr>
        <p:spPr>
          <a:xfrm>
            <a:off x="6490979" y="2260484"/>
            <a:ext cx="2289619" cy="3945466"/>
          </a:xfrm>
          <a:prstGeom prst="roundRect">
            <a:avLst>
              <a:gd name="adj" fmla="val 10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6F687D3-2F84-4BB6-9991-ACE592747155}"/>
              </a:ext>
            </a:extLst>
          </p:cNvPr>
          <p:cNvSpPr/>
          <p:nvPr/>
        </p:nvSpPr>
        <p:spPr>
          <a:xfrm>
            <a:off x="328390" y="3153715"/>
            <a:ext cx="2289619" cy="2683935"/>
          </a:xfrm>
          <a:prstGeom prst="rect">
            <a:avLst/>
          </a:prstGeom>
          <a:solidFill>
            <a:srgbClr val="0A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57FA2EA-39F3-421C-A0A2-BAF4AE1086D3}"/>
              </a:ext>
            </a:extLst>
          </p:cNvPr>
          <p:cNvSpPr txBox="1"/>
          <p:nvPr/>
        </p:nvSpPr>
        <p:spPr>
          <a:xfrm>
            <a:off x="3361215" y="2468573"/>
            <a:ext cx="228961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LOVERS PACK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50000"/>
                  </a:schemeClr>
                </a:solidFill>
                <a:latin typeface="Noto Sans" panose="020B0502040504020204" pitchFamily="34"/>
                <a:ea typeface="Noto Sans" panose="020B0502040504020204" pitchFamily="34"/>
                <a:cs typeface="Noto Sans" panose="020B0502040504020204" pitchFamily="34"/>
              </a:rPr>
              <a:t>3 YEARS</a:t>
            </a:r>
            <a:endParaRPr kumimoji="0" lang="en-GB" sz="1600" b="1" i="0" u="none" strike="noStrike" kern="1200" cap="none" spc="0" normalizeH="0" baseline="0" noProof="0" dirty="0">
              <a:ln>
                <a:noFill/>
              </a:ln>
              <a:solidFill>
                <a:schemeClr val="bg2">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AA95FC42-1F13-43F5-B240-28E18785246B}"/>
              </a:ext>
            </a:extLst>
          </p:cNvPr>
          <p:cNvSpPr txBox="1"/>
          <p:nvPr/>
        </p:nvSpPr>
        <p:spPr>
          <a:xfrm>
            <a:off x="6490978" y="2468573"/>
            <a:ext cx="228961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dirty="0">
                <a:solidFill>
                  <a:srgbClr val="282F39"/>
                </a:solidFill>
                <a:latin typeface="Noto Sans" panose="020B0502040504020204" pitchFamily="34"/>
                <a:ea typeface="Noto Sans" panose="020B0502040504020204" pitchFamily="34"/>
                <a:cs typeface="Noto Sans" panose="020B0502040504020204" pitchFamily="34"/>
              </a:rPr>
              <a:t>TRIO</a:t>
            </a:r>
            <a:r>
              <a:rPr kumimoji="0" lang="en-US" sz="25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 PACK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50000"/>
                  </a:schemeClr>
                </a:solidFill>
                <a:latin typeface="Noto Sans" panose="020B0502040504020204" pitchFamily="34"/>
                <a:ea typeface="Noto Sans" panose="020B0502040504020204" pitchFamily="34"/>
                <a:cs typeface="Noto Sans" panose="020B0502040504020204" pitchFamily="34"/>
              </a:rPr>
              <a:t>5</a:t>
            </a:r>
            <a:r>
              <a:rPr kumimoji="0" lang="en-US" sz="1600" b="1" i="0" u="none" strike="noStrike" kern="1200" cap="none" spc="0" normalizeH="0" baseline="0" noProof="0" dirty="0">
                <a:ln>
                  <a:noFill/>
                </a:ln>
                <a:solidFill>
                  <a:schemeClr val="bg2">
                    <a:lumMod val="50000"/>
                  </a:schemeClr>
                </a:solidFill>
                <a:effectLst/>
                <a:uLnTx/>
                <a:uFillTx/>
                <a:latin typeface="Noto Sans" panose="020B0502040504020204" pitchFamily="34"/>
                <a:ea typeface="Noto Sans" panose="020B0502040504020204" pitchFamily="34"/>
                <a:cs typeface="Noto Sans" panose="020B0502040504020204" pitchFamily="34"/>
              </a:rPr>
              <a:t> YEARS</a:t>
            </a:r>
            <a:endParaRPr kumimoji="0" lang="en-GB" sz="1600" b="1" i="0" u="none" strike="noStrike" kern="1200" cap="none" spc="0" normalizeH="0" baseline="0" noProof="0" dirty="0">
              <a:ln>
                <a:noFill/>
              </a:ln>
              <a:solidFill>
                <a:schemeClr val="bg2">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Rectangle 24">
            <a:extLst>
              <a:ext uri="{FF2B5EF4-FFF2-40B4-BE49-F238E27FC236}">
                <a16:creationId xmlns:a16="http://schemas.microsoft.com/office/drawing/2014/main" id="{B8DC7C5B-85EE-4002-A879-5089B4212CBF}"/>
              </a:ext>
            </a:extLst>
          </p:cNvPr>
          <p:cNvSpPr/>
          <p:nvPr/>
        </p:nvSpPr>
        <p:spPr>
          <a:xfrm>
            <a:off x="3370442" y="3153716"/>
            <a:ext cx="2289619" cy="26839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C2567E6-4BFD-4CC6-8A95-9CC5A6F2613C}"/>
              </a:ext>
            </a:extLst>
          </p:cNvPr>
          <p:cNvSpPr/>
          <p:nvPr/>
        </p:nvSpPr>
        <p:spPr>
          <a:xfrm>
            <a:off x="6490974" y="3153716"/>
            <a:ext cx="2289619" cy="268393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5C5E0F5-C132-4CCC-A0D7-94C5EB10C165}"/>
              </a:ext>
            </a:extLst>
          </p:cNvPr>
          <p:cNvSpPr txBox="1"/>
          <p:nvPr/>
        </p:nvSpPr>
        <p:spPr>
          <a:xfrm>
            <a:off x="328393" y="3082175"/>
            <a:ext cx="2279320"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$329</a:t>
            </a:r>
            <a:r>
              <a:rPr kumimoji="0" lang="en-US" sz="3500" b="0" i="0" u="none" strike="noStrike" kern="1200" cap="none" spc="0" normalizeH="0" baseline="3000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99</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7E60D516-DD84-4A59-BBC4-D7BC9745C3B4}"/>
              </a:ext>
            </a:extLst>
          </p:cNvPr>
          <p:cNvSpPr txBox="1"/>
          <p:nvPr/>
        </p:nvSpPr>
        <p:spPr>
          <a:xfrm>
            <a:off x="3425575" y="3082175"/>
            <a:ext cx="2225257"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$629</a:t>
            </a:r>
            <a:r>
              <a:rPr kumimoji="0" lang="en-US" sz="3500" b="0" i="0" u="none" strike="noStrike" kern="1200" cap="none" spc="0" normalizeH="0" baseline="3000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99</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9" name="TextBox 28">
            <a:extLst>
              <a:ext uri="{FF2B5EF4-FFF2-40B4-BE49-F238E27FC236}">
                <a16:creationId xmlns:a16="http://schemas.microsoft.com/office/drawing/2014/main" id="{15B850A8-91E8-49AC-B97C-70C2CC503E98}"/>
              </a:ext>
            </a:extLst>
          </p:cNvPr>
          <p:cNvSpPr txBox="1"/>
          <p:nvPr/>
        </p:nvSpPr>
        <p:spPr>
          <a:xfrm>
            <a:off x="6539229" y="3088339"/>
            <a:ext cx="228961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$1,529</a:t>
            </a:r>
            <a:r>
              <a:rPr kumimoji="0" lang="en-US" sz="3500" b="0" i="0" u="none" strike="noStrike" kern="1200" cap="none" spc="0" normalizeH="0" baseline="3000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99</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0BA64CCF-D6F0-4E02-8615-8A2110331A30}"/>
              </a:ext>
            </a:extLst>
          </p:cNvPr>
          <p:cNvSpPr txBox="1"/>
          <p:nvPr/>
        </p:nvSpPr>
        <p:spPr>
          <a:xfrm>
            <a:off x="-24240" y="3701887"/>
            <a:ext cx="2751844" cy="2400657"/>
          </a:xfrm>
          <a:prstGeom prst="rect">
            <a:avLst/>
          </a:prstGeom>
          <a:noFill/>
        </p:spPr>
        <p:txBody>
          <a:bodyPr wrap="square" lIns="0" rIns="0" rtlCol="0">
            <a:spAutoFit/>
          </a:bodyPr>
          <a:lstStyle/>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 BUSINESS ACCOUNT</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 WEARABLE DEVICE</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 YEAR MARKETING</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AUTO-RESPONDER</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(ONCE) SETUP FEE $35</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SHIPPING </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TAX</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$29.99 / MONTHLY</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250 IJC TOKENS / PTS</a:t>
            </a:r>
          </a:p>
          <a:p>
            <a:pPr marL="800100" marR="0" lvl="1" indent="-342900" algn="l" defTabSz="914400" rtl="0" eaLnBrk="1" fontAlgn="auto" latinLnBrk="0" hangingPunct="1">
              <a:spcBef>
                <a:spcPts val="0"/>
              </a:spcBef>
              <a:spcAft>
                <a:spcPts val="0"/>
              </a:spcAft>
              <a:buClrTx/>
              <a:buSzTx/>
              <a:buFont typeface="Wingdings" panose="05000000000000000000" pitchFamily="2" charset="2"/>
              <a:buChar char="v"/>
              <a:tabLst/>
              <a:defRPr/>
            </a:pPr>
            <a:endParaRPr lang="en-US" sz="15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1" name="Oval 30">
            <a:extLst>
              <a:ext uri="{FF2B5EF4-FFF2-40B4-BE49-F238E27FC236}">
                <a16:creationId xmlns:a16="http://schemas.microsoft.com/office/drawing/2014/main" id="{53BC666E-0D03-42E0-AB7B-7492E6505229}"/>
              </a:ext>
            </a:extLst>
          </p:cNvPr>
          <p:cNvSpPr/>
          <p:nvPr/>
        </p:nvSpPr>
        <p:spPr>
          <a:xfrm>
            <a:off x="18298" y="6275600"/>
            <a:ext cx="2709306" cy="22900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DC03F94D-C4D1-4E46-A119-E0558A49EEEA}"/>
              </a:ext>
            </a:extLst>
          </p:cNvPr>
          <p:cNvSpPr/>
          <p:nvPr/>
        </p:nvSpPr>
        <p:spPr>
          <a:xfrm>
            <a:off x="3160598" y="6275600"/>
            <a:ext cx="2709306" cy="22900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2606477D-7812-4510-AA14-D241A56F1B0F}"/>
              </a:ext>
            </a:extLst>
          </p:cNvPr>
          <p:cNvSpPr/>
          <p:nvPr/>
        </p:nvSpPr>
        <p:spPr>
          <a:xfrm>
            <a:off x="6243208" y="6258990"/>
            <a:ext cx="2709306" cy="22900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C071637-B616-47B8-8C00-B4710B403BF5}"/>
              </a:ext>
            </a:extLst>
          </p:cNvPr>
          <p:cNvSpPr txBox="1"/>
          <p:nvPr/>
        </p:nvSpPr>
        <p:spPr>
          <a:xfrm>
            <a:off x="3003203" y="3703739"/>
            <a:ext cx="2751844" cy="2400657"/>
          </a:xfrm>
          <a:prstGeom prst="rect">
            <a:avLst/>
          </a:prstGeom>
          <a:noFill/>
        </p:spPr>
        <p:txBody>
          <a:bodyPr wrap="square" lIns="0" rIns="0" rtlCol="0">
            <a:spAutoFit/>
          </a:bodyPr>
          <a:lstStyle/>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 BUSINESS ACCOUNT</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 WEARABLE DEVICES</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 YEARS MARKETING</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AUTO-RESPONDER</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(ONCE) SETUP FEE $35</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SHIPPING </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TAX</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$29.99 / MONTHLY</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400 IJC TOKENS / PTS</a:t>
            </a:r>
          </a:p>
          <a:p>
            <a:pPr marL="800100" lvl="1" indent="-342900">
              <a:buFont typeface="Wingdings" panose="05000000000000000000" pitchFamily="2" charset="2"/>
              <a:buChar char="v"/>
              <a:defRPr/>
            </a:pPr>
            <a:endParaRPr lang="en-US" sz="15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6" name="TextBox 35">
            <a:extLst>
              <a:ext uri="{FF2B5EF4-FFF2-40B4-BE49-F238E27FC236}">
                <a16:creationId xmlns:a16="http://schemas.microsoft.com/office/drawing/2014/main" id="{D242435F-B4A2-499A-AE94-1D35574C9878}"/>
              </a:ext>
            </a:extLst>
          </p:cNvPr>
          <p:cNvSpPr txBox="1"/>
          <p:nvPr/>
        </p:nvSpPr>
        <p:spPr>
          <a:xfrm>
            <a:off x="6122289" y="3691213"/>
            <a:ext cx="2751844" cy="2400657"/>
          </a:xfrm>
          <a:prstGeom prst="rect">
            <a:avLst/>
          </a:prstGeom>
          <a:noFill/>
        </p:spPr>
        <p:txBody>
          <a:bodyPr wrap="square" lIns="0" rIns="0" rtlCol="0">
            <a:spAutoFit/>
          </a:bodyPr>
          <a:lstStyle/>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 BUSINESS ACCOUNT</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3 WEARABLE DEVICES</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3 YEARS MARKETING</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AUTO-RESPONDER</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(ONCE) SETUP FEE $35</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SHIPPING </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TAX</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$29.99 / MONTHLY</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700 IJC TOKENS / PTS</a:t>
            </a:r>
          </a:p>
          <a:p>
            <a:pPr marL="800100" lvl="1" indent="-342900">
              <a:buFont typeface="Wingdings" panose="05000000000000000000" pitchFamily="2" charset="2"/>
              <a:buChar char="v"/>
              <a:defRPr/>
            </a:pPr>
            <a:endParaRPr lang="en-US" sz="15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7" name="Rectangle: Rounded Corners 36">
            <a:extLst>
              <a:ext uri="{FF2B5EF4-FFF2-40B4-BE49-F238E27FC236}">
                <a16:creationId xmlns:a16="http://schemas.microsoft.com/office/drawing/2014/main" id="{0EDC666D-ED13-4354-A3E6-2592B0F8B6E6}"/>
              </a:ext>
            </a:extLst>
          </p:cNvPr>
          <p:cNvSpPr/>
          <p:nvPr/>
        </p:nvSpPr>
        <p:spPr>
          <a:xfrm>
            <a:off x="9591577" y="2260484"/>
            <a:ext cx="2289619" cy="3945466"/>
          </a:xfrm>
          <a:prstGeom prst="roundRect">
            <a:avLst>
              <a:gd name="adj" fmla="val 10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0F8A57E2-D9B0-4CD7-9F18-8CF4529BA499}"/>
              </a:ext>
            </a:extLst>
          </p:cNvPr>
          <p:cNvSpPr txBox="1"/>
          <p:nvPr/>
        </p:nvSpPr>
        <p:spPr>
          <a:xfrm>
            <a:off x="9591576" y="2468573"/>
            <a:ext cx="228961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FIESTA PACK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50000"/>
                  </a:schemeClr>
                </a:solidFill>
                <a:latin typeface="Noto Sans" panose="020B0502040504020204" pitchFamily="34"/>
                <a:ea typeface="Noto Sans" panose="020B0502040504020204" pitchFamily="34"/>
                <a:cs typeface="Noto Sans" panose="020B0502040504020204" pitchFamily="34"/>
              </a:rPr>
              <a:t>FOREVER</a:t>
            </a:r>
            <a:endParaRPr kumimoji="0" lang="en-GB" sz="1600" b="1" i="0" u="none" strike="noStrike" kern="1200" cap="none" spc="0" normalizeH="0" baseline="0" noProof="0" dirty="0">
              <a:ln>
                <a:noFill/>
              </a:ln>
              <a:solidFill>
                <a:schemeClr val="bg2">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9" name="TextBox 38">
            <a:extLst>
              <a:ext uri="{FF2B5EF4-FFF2-40B4-BE49-F238E27FC236}">
                <a16:creationId xmlns:a16="http://schemas.microsoft.com/office/drawing/2014/main" id="{DE1D74AA-FEC1-4E2D-B2A1-6DFBD1A2280A}"/>
              </a:ext>
            </a:extLst>
          </p:cNvPr>
          <p:cNvSpPr txBox="1"/>
          <p:nvPr/>
        </p:nvSpPr>
        <p:spPr>
          <a:xfrm>
            <a:off x="9591576" y="3082175"/>
            <a:ext cx="228961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$1,280</a:t>
            </a:r>
            <a:r>
              <a:rPr kumimoji="0" lang="en-US" sz="3500" b="0" i="0" u="none" strike="noStrike" kern="1200" cap="none" spc="0" normalizeH="0" baseline="3000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99</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0" name="Rectangle 39">
            <a:extLst>
              <a:ext uri="{FF2B5EF4-FFF2-40B4-BE49-F238E27FC236}">
                <a16:creationId xmlns:a16="http://schemas.microsoft.com/office/drawing/2014/main" id="{6F40E9A4-30B5-42D4-ACE0-42FAEB6B227A}"/>
              </a:ext>
            </a:extLst>
          </p:cNvPr>
          <p:cNvSpPr/>
          <p:nvPr/>
        </p:nvSpPr>
        <p:spPr>
          <a:xfrm>
            <a:off x="9585929" y="3161408"/>
            <a:ext cx="2289619" cy="2683934"/>
          </a:xfrm>
          <a:prstGeom prst="rect">
            <a:avLst/>
          </a:prstGeom>
          <a:solidFill>
            <a:srgbClr val="F21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0FA23A62-536E-4890-B579-97773B9EE05E}"/>
              </a:ext>
            </a:extLst>
          </p:cNvPr>
          <p:cNvSpPr txBox="1"/>
          <p:nvPr/>
        </p:nvSpPr>
        <p:spPr>
          <a:xfrm>
            <a:off x="9222887" y="3691213"/>
            <a:ext cx="2751844" cy="2400657"/>
          </a:xfrm>
          <a:prstGeom prst="rect">
            <a:avLst/>
          </a:prstGeom>
          <a:noFill/>
        </p:spPr>
        <p:txBody>
          <a:bodyPr wrap="square" lIns="0" rIns="0" rtlCol="0">
            <a:spAutoFit/>
          </a:bodyPr>
          <a:lstStyle/>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 BUSINESS ACCOUNTS</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4 WEARABLE DEVICES</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FOREVER MARKETING</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AUTO-RESPONDER</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(ONCE) SETUP FEE $35</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SHIPPING </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 TAX</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$29.99 / MONTHLY</a:t>
            </a:r>
          </a:p>
          <a:p>
            <a:pPr marL="800100" lvl="1" indent="-342900">
              <a:buFont typeface="Wingdings" panose="05000000000000000000" pitchFamily="2" charset="2"/>
              <a:buChar char="v"/>
              <a:defRPr/>
            </a:pPr>
            <a:r>
              <a:rPr lang="en-US" sz="1500" dirty="0">
                <a:solidFill>
                  <a:srgbClr val="FFFFFF"/>
                </a:solidFill>
                <a:latin typeface="Noto Sans" panose="020B0502040504020204" pitchFamily="34"/>
                <a:ea typeface="Noto Sans" panose="020B0502040504020204" pitchFamily="34"/>
                <a:cs typeface="Noto Sans" panose="020B0502040504020204" pitchFamily="34"/>
              </a:rPr>
              <a:t>1,000 IJC TOKENS / PTS</a:t>
            </a:r>
          </a:p>
          <a:p>
            <a:pPr marL="800100" lvl="1" indent="-342900">
              <a:buFont typeface="Wingdings" panose="05000000000000000000" pitchFamily="2" charset="2"/>
              <a:buChar char="v"/>
              <a:defRPr/>
            </a:pPr>
            <a:endParaRPr lang="en-US" sz="15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42" name="TextBox 41">
            <a:extLst>
              <a:ext uri="{FF2B5EF4-FFF2-40B4-BE49-F238E27FC236}">
                <a16:creationId xmlns:a16="http://schemas.microsoft.com/office/drawing/2014/main" id="{6641BEC3-46FB-48FF-A4B3-C85D9683311D}"/>
              </a:ext>
            </a:extLst>
          </p:cNvPr>
          <p:cNvSpPr txBox="1"/>
          <p:nvPr/>
        </p:nvSpPr>
        <p:spPr>
          <a:xfrm>
            <a:off x="9668788" y="3090023"/>
            <a:ext cx="228961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$1,829</a:t>
            </a:r>
            <a:r>
              <a:rPr kumimoji="0" lang="en-US" sz="3500" b="0" i="0" u="none" strike="noStrike" kern="1200" cap="none" spc="0" normalizeH="0" baseline="3000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99</a:t>
            </a:r>
            <a:endParaRPr kumimoji="0" lang="en-GB" sz="35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C736331E-32A4-4175-AF96-BB2C0ACE3FB7}"/>
              </a:ext>
            </a:extLst>
          </p:cNvPr>
          <p:cNvSpPr txBox="1"/>
          <p:nvPr/>
        </p:nvSpPr>
        <p:spPr>
          <a:xfrm>
            <a:off x="328383" y="2470561"/>
            <a:ext cx="2286214"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SOLO PACK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50000"/>
                  </a:schemeClr>
                </a:solidFill>
                <a:latin typeface="Noto Sans" panose="020B0502040504020204" pitchFamily="34"/>
                <a:ea typeface="Noto Sans" panose="020B0502040504020204" pitchFamily="34"/>
                <a:cs typeface="Noto Sans" panose="020B0502040504020204" pitchFamily="34"/>
              </a:rPr>
              <a:t>1 YEAR</a:t>
            </a:r>
            <a:endParaRPr kumimoji="0" lang="en-GB" sz="1600" b="1" i="0" u="none" strike="noStrike" kern="1200" cap="none" spc="0" normalizeH="0" baseline="0" noProof="0" dirty="0">
              <a:ln>
                <a:noFill/>
              </a:ln>
              <a:solidFill>
                <a:schemeClr val="bg2">
                  <a:lumMod val="5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08149DF2-5DDB-45E0-A405-8ECA9D98B203}"/>
              </a:ext>
            </a:extLst>
          </p:cNvPr>
          <p:cNvSpPr txBox="1"/>
          <p:nvPr/>
        </p:nvSpPr>
        <p:spPr>
          <a:xfrm>
            <a:off x="327307" y="5776648"/>
            <a:ext cx="228961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21EB5"/>
                </a:solidFill>
                <a:latin typeface="Noto Sans" panose="020B0502040504020204" pitchFamily="34"/>
                <a:ea typeface="Noto Sans" panose="020B0502040504020204" pitchFamily="34"/>
                <a:cs typeface="Noto Sans" panose="020B0502040504020204" pitchFamily="34"/>
              </a:rPr>
              <a:t>FREE IJASAPP</a:t>
            </a:r>
            <a:endParaRPr kumimoji="0" lang="en-GB" sz="2400" b="1" i="0" u="none" strike="noStrike" kern="1200" cap="none" spc="0" normalizeH="0" baseline="0" noProof="0" dirty="0">
              <a:ln>
                <a:noFill/>
              </a:ln>
              <a:solidFill>
                <a:srgbClr val="F21EB5"/>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5C07D15F-DC75-4938-AB77-4F6507D3822C}"/>
              </a:ext>
            </a:extLst>
          </p:cNvPr>
          <p:cNvSpPr txBox="1"/>
          <p:nvPr/>
        </p:nvSpPr>
        <p:spPr>
          <a:xfrm>
            <a:off x="3361215" y="5777531"/>
            <a:ext cx="228961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21EB5"/>
                </a:solidFill>
                <a:latin typeface="Noto Sans" panose="020B0502040504020204" pitchFamily="34"/>
                <a:ea typeface="Noto Sans" panose="020B0502040504020204" pitchFamily="34"/>
                <a:cs typeface="Noto Sans" panose="020B0502040504020204" pitchFamily="34"/>
              </a:rPr>
              <a:t>FREE IJASAPP</a:t>
            </a:r>
            <a:endParaRPr kumimoji="0" lang="en-GB" sz="2400" b="1" i="0" u="none" strike="noStrike" kern="1200" cap="none" spc="0" normalizeH="0" baseline="0" noProof="0" dirty="0">
              <a:ln>
                <a:noFill/>
              </a:ln>
              <a:solidFill>
                <a:srgbClr val="F21EB5"/>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636B16F8-E32D-41F1-BA5A-925E5B405780}"/>
              </a:ext>
            </a:extLst>
          </p:cNvPr>
          <p:cNvSpPr txBox="1"/>
          <p:nvPr/>
        </p:nvSpPr>
        <p:spPr>
          <a:xfrm>
            <a:off x="6486139" y="5784197"/>
            <a:ext cx="228961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21EB5"/>
                </a:solidFill>
                <a:latin typeface="Noto Sans" panose="020B0502040504020204" pitchFamily="34"/>
                <a:ea typeface="Noto Sans" panose="020B0502040504020204" pitchFamily="34"/>
                <a:cs typeface="Noto Sans" panose="020B0502040504020204" pitchFamily="34"/>
              </a:rPr>
              <a:t>FREE IJASAPP</a:t>
            </a:r>
            <a:endParaRPr kumimoji="0" lang="en-GB" sz="2400" b="1" i="0" u="none" strike="noStrike" kern="1200" cap="none" spc="0" normalizeH="0" baseline="0" noProof="0" dirty="0">
              <a:ln>
                <a:noFill/>
              </a:ln>
              <a:solidFill>
                <a:srgbClr val="F21EB5"/>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7" name="TextBox 46">
            <a:extLst>
              <a:ext uri="{FF2B5EF4-FFF2-40B4-BE49-F238E27FC236}">
                <a16:creationId xmlns:a16="http://schemas.microsoft.com/office/drawing/2014/main" id="{B5175982-757B-4B16-836A-5DD47D57292C}"/>
              </a:ext>
            </a:extLst>
          </p:cNvPr>
          <p:cNvSpPr txBox="1"/>
          <p:nvPr/>
        </p:nvSpPr>
        <p:spPr>
          <a:xfrm>
            <a:off x="9597629" y="5772060"/>
            <a:ext cx="228961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21EB5"/>
                </a:solidFill>
                <a:latin typeface="Noto Sans" panose="020B0502040504020204" pitchFamily="34"/>
                <a:ea typeface="Noto Sans" panose="020B0502040504020204" pitchFamily="34"/>
                <a:cs typeface="Noto Sans" panose="020B0502040504020204" pitchFamily="34"/>
              </a:rPr>
              <a:t>FREE IJASAPP</a:t>
            </a:r>
            <a:endParaRPr kumimoji="0" lang="en-GB" sz="2400" b="1" i="0" u="none" strike="noStrike" kern="1200" cap="none" spc="0" normalizeH="0" baseline="0" noProof="0" dirty="0">
              <a:ln>
                <a:noFill/>
              </a:ln>
              <a:solidFill>
                <a:srgbClr val="F21EB5"/>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8" name="Oval 47">
            <a:extLst>
              <a:ext uri="{FF2B5EF4-FFF2-40B4-BE49-F238E27FC236}">
                <a16:creationId xmlns:a16="http://schemas.microsoft.com/office/drawing/2014/main" id="{26346F1D-CF65-4D42-8D74-3EEDD80AD230}"/>
              </a:ext>
            </a:extLst>
          </p:cNvPr>
          <p:cNvSpPr/>
          <p:nvPr/>
        </p:nvSpPr>
        <p:spPr>
          <a:xfrm>
            <a:off x="9375682" y="6250769"/>
            <a:ext cx="2709306" cy="22900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3E5A3EC3-E9B0-4127-B3E2-85549284E64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92817" y="1486806"/>
            <a:ext cx="1128866" cy="1071986"/>
          </a:xfrm>
          <a:prstGeom prst="rect">
            <a:avLst/>
          </a:prstGeom>
        </p:spPr>
      </p:pic>
      <p:pic>
        <p:nvPicPr>
          <p:cNvPr id="50" name="Picture 49">
            <a:extLst>
              <a:ext uri="{FF2B5EF4-FFF2-40B4-BE49-F238E27FC236}">
                <a16:creationId xmlns:a16="http://schemas.microsoft.com/office/drawing/2014/main" id="{475DE6A8-76EE-42A7-8155-51731489AD8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475910" y="1502602"/>
            <a:ext cx="1128866" cy="1071986"/>
          </a:xfrm>
          <a:prstGeom prst="rect">
            <a:avLst/>
          </a:prstGeom>
        </p:spPr>
      </p:pic>
      <p:pic>
        <p:nvPicPr>
          <p:cNvPr id="51" name="Picture 50">
            <a:extLst>
              <a:ext uri="{FF2B5EF4-FFF2-40B4-BE49-F238E27FC236}">
                <a16:creationId xmlns:a16="http://schemas.microsoft.com/office/drawing/2014/main" id="{EEBF8F71-B5EB-4BCB-A0AF-D421A6E8086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410332" y="1502602"/>
            <a:ext cx="1128866" cy="1071986"/>
          </a:xfrm>
          <a:prstGeom prst="rect">
            <a:avLst/>
          </a:prstGeom>
        </p:spPr>
      </p:pic>
      <p:pic>
        <p:nvPicPr>
          <p:cNvPr id="52" name="Picture 51">
            <a:extLst>
              <a:ext uri="{FF2B5EF4-FFF2-40B4-BE49-F238E27FC236}">
                <a16:creationId xmlns:a16="http://schemas.microsoft.com/office/drawing/2014/main" id="{6A49AC08-E976-4E70-9025-1D03D8D700B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422700" y="1487348"/>
            <a:ext cx="1128866" cy="1071986"/>
          </a:xfrm>
          <a:prstGeom prst="rect">
            <a:avLst/>
          </a:prstGeom>
        </p:spPr>
      </p:pic>
      <p:pic>
        <p:nvPicPr>
          <p:cNvPr id="53" name="Picture 52">
            <a:extLst>
              <a:ext uri="{FF2B5EF4-FFF2-40B4-BE49-F238E27FC236}">
                <a16:creationId xmlns:a16="http://schemas.microsoft.com/office/drawing/2014/main" id="{51EFB3AD-4867-4015-8E31-5A2E6FEFC09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100132" y="1472088"/>
            <a:ext cx="1128866" cy="1071986"/>
          </a:xfrm>
          <a:prstGeom prst="rect">
            <a:avLst/>
          </a:prstGeom>
        </p:spPr>
      </p:pic>
      <p:pic>
        <p:nvPicPr>
          <p:cNvPr id="54" name="Picture 53">
            <a:extLst>
              <a:ext uri="{FF2B5EF4-FFF2-40B4-BE49-F238E27FC236}">
                <a16:creationId xmlns:a16="http://schemas.microsoft.com/office/drawing/2014/main" id="{F34F1C72-2431-4E31-BCA4-B7B6AE8B430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730840" y="1472088"/>
            <a:ext cx="1128866" cy="1071986"/>
          </a:xfrm>
          <a:prstGeom prst="rect">
            <a:avLst/>
          </a:prstGeom>
        </p:spPr>
      </p:pic>
      <p:pic>
        <p:nvPicPr>
          <p:cNvPr id="55" name="Picture 54">
            <a:extLst>
              <a:ext uri="{FF2B5EF4-FFF2-40B4-BE49-F238E27FC236}">
                <a16:creationId xmlns:a16="http://schemas.microsoft.com/office/drawing/2014/main" id="{9A12B63E-8805-4C83-B7FC-EF9E1CFCAAC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251996" y="1491367"/>
            <a:ext cx="1128866" cy="1071986"/>
          </a:xfrm>
          <a:prstGeom prst="rect">
            <a:avLst/>
          </a:prstGeom>
        </p:spPr>
      </p:pic>
      <p:pic>
        <p:nvPicPr>
          <p:cNvPr id="56" name="Picture 55">
            <a:extLst>
              <a:ext uri="{FF2B5EF4-FFF2-40B4-BE49-F238E27FC236}">
                <a16:creationId xmlns:a16="http://schemas.microsoft.com/office/drawing/2014/main" id="{0E9E25BE-FCE1-4AD2-AFB8-6524BA330D7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820371" y="1476107"/>
            <a:ext cx="1128866" cy="1071986"/>
          </a:xfrm>
          <a:prstGeom prst="rect">
            <a:avLst/>
          </a:prstGeom>
        </p:spPr>
      </p:pic>
      <p:pic>
        <p:nvPicPr>
          <p:cNvPr id="57" name="Picture 56">
            <a:extLst>
              <a:ext uri="{FF2B5EF4-FFF2-40B4-BE49-F238E27FC236}">
                <a16:creationId xmlns:a16="http://schemas.microsoft.com/office/drawing/2014/main" id="{B94C608A-F73B-45BB-ACD1-346272E5440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425912" y="1476107"/>
            <a:ext cx="1128866" cy="1071986"/>
          </a:xfrm>
          <a:prstGeom prst="rect">
            <a:avLst/>
          </a:prstGeom>
        </p:spPr>
      </p:pic>
      <p:pic>
        <p:nvPicPr>
          <p:cNvPr id="58" name="Picture 57">
            <a:extLst>
              <a:ext uri="{FF2B5EF4-FFF2-40B4-BE49-F238E27FC236}">
                <a16:creationId xmlns:a16="http://schemas.microsoft.com/office/drawing/2014/main" id="{CAD85D80-E2F4-4FDA-B0E0-59997E86BA5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025053" y="1477881"/>
            <a:ext cx="1128866" cy="1071986"/>
          </a:xfrm>
          <a:prstGeom prst="rect">
            <a:avLst/>
          </a:prstGeom>
        </p:spPr>
      </p:pic>
    </p:spTree>
    <p:extLst>
      <p:ext uri="{BB962C8B-B14F-4D97-AF65-F5344CB8AC3E}">
        <p14:creationId xmlns:p14="http://schemas.microsoft.com/office/powerpoint/2010/main" val="17903821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pic>
        <p:nvPicPr>
          <p:cNvPr id="19" name="Picture 18">
            <a:extLst>
              <a:ext uri="{FF2B5EF4-FFF2-40B4-BE49-F238E27FC236}">
                <a16:creationId xmlns:a16="http://schemas.microsoft.com/office/drawing/2014/main" id="{76D16FD4-3391-431D-B4E8-171EFD299E7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50765"/>
          <a:stretch/>
        </p:blipFill>
        <p:spPr>
          <a:xfrm>
            <a:off x="653179" y="2225595"/>
            <a:ext cx="2984151" cy="1593389"/>
          </a:xfrm>
          <a:prstGeom prst="rect">
            <a:avLst/>
          </a:prstGeom>
        </p:spPr>
      </p:pic>
      <p:pic>
        <p:nvPicPr>
          <p:cNvPr id="22" name="Picture 21">
            <a:extLst>
              <a:ext uri="{FF2B5EF4-FFF2-40B4-BE49-F238E27FC236}">
                <a16:creationId xmlns:a16="http://schemas.microsoft.com/office/drawing/2014/main" id="{A5BC16AC-A86E-4202-A72F-F7316B78C31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b="50765"/>
          <a:stretch/>
        </p:blipFill>
        <p:spPr>
          <a:xfrm>
            <a:off x="3156996" y="2218505"/>
            <a:ext cx="2984151" cy="1593389"/>
          </a:xfrm>
          <a:prstGeom prst="rect">
            <a:avLst/>
          </a:prstGeom>
        </p:spPr>
      </p:pic>
      <p:pic>
        <p:nvPicPr>
          <p:cNvPr id="23" name="Picture 22">
            <a:extLst>
              <a:ext uri="{FF2B5EF4-FFF2-40B4-BE49-F238E27FC236}">
                <a16:creationId xmlns:a16="http://schemas.microsoft.com/office/drawing/2014/main" id="{5A4A2FE9-BD07-42BB-A874-377DF93BED0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b="50765"/>
          <a:stretch/>
        </p:blipFill>
        <p:spPr>
          <a:xfrm>
            <a:off x="8099594" y="2245200"/>
            <a:ext cx="2897433" cy="1571594"/>
          </a:xfrm>
          <a:prstGeom prst="rect">
            <a:avLst/>
          </a:prstGeom>
        </p:spPr>
      </p:pic>
      <p:pic>
        <p:nvPicPr>
          <p:cNvPr id="13" name="Picture 12">
            <a:extLst>
              <a:ext uri="{FF2B5EF4-FFF2-40B4-BE49-F238E27FC236}">
                <a16:creationId xmlns:a16="http://schemas.microsoft.com/office/drawing/2014/main" id="{125D6906-7F0F-49B2-8775-A04CE21152B6}"/>
              </a:ext>
            </a:extLst>
          </p:cNvPr>
          <p:cNvPicPr>
            <a:picLocks noChangeAspect="1"/>
          </p:cNvPicPr>
          <p:nvPr/>
        </p:nvPicPr>
        <p:blipFill rotWithShape="1">
          <a:blip r:embed="rId6">
            <a:extLst>
              <a:ext uri="{28A0092B-C50C-407E-A947-70E740481C1C}">
                <a14:useLocalDpi xmlns:a14="http://schemas.microsoft.com/office/drawing/2010/main" val="0"/>
              </a:ext>
            </a:extLst>
          </a:blip>
          <a:srcRect b="51650"/>
          <a:stretch/>
        </p:blipFill>
        <p:spPr>
          <a:xfrm>
            <a:off x="5612906" y="2276400"/>
            <a:ext cx="3014930" cy="1542584"/>
          </a:xfrm>
          <a:prstGeom prst="rect">
            <a:avLst/>
          </a:prstGeom>
        </p:spPr>
      </p:pic>
      <p:pic>
        <p:nvPicPr>
          <p:cNvPr id="7" name="Picture 6">
            <a:extLst>
              <a:ext uri="{FF2B5EF4-FFF2-40B4-BE49-F238E27FC236}">
                <a16:creationId xmlns:a16="http://schemas.microsoft.com/office/drawing/2014/main" id="{AE05286A-5676-41F3-B6C1-34429F0872DB}"/>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32" name="Title 31"/>
          <p:cNvSpPr>
            <a:spLocks noGrp="1"/>
          </p:cNvSpPr>
          <p:nvPr>
            <p:ph type="title"/>
          </p:nvPr>
        </p:nvSpPr>
        <p:spPr>
          <a:xfrm>
            <a:off x="2838757" y="312404"/>
            <a:ext cx="7186901" cy="1246495"/>
          </a:xfrm>
        </p:spPr>
        <p:txBody>
          <a:bodyPr/>
          <a:lstStyle/>
          <a:p>
            <a:r>
              <a:rPr lang="en-US" b="1" i="1" dirty="0">
                <a:latin typeface="28 Days Later" panose="020B0603050302020204" pitchFamily="34" charset="0"/>
              </a:rPr>
              <a:t>PACKAGES</a:t>
            </a:r>
            <a:r>
              <a:rPr lang="en-US" b="1" i="1" dirty="0">
                <a:latin typeface="Adobe Heiti Std R" panose="020B0400000000000000" pitchFamily="34" charset="-128"/>
                <a:ea typeface="Adobe Heiti Std R" panose="020B0400000000000000" pitchFamily="34" charset="-128"/>
              </a:rPr>
              <a:t>, </a:t>
            </a:r>
            <a:r>
              <a:rPr lang="en-US" b="1" i="1" dirty="0">
                <a:latin typeface="28 Days Later" panose="020B0603050302020204" pitchFamily="34" charset="0"/>
              </a:rPr>
              <a:t>Points and tokens</a:t>
            </a:r>
            <a:br>
              <a:rPr lang="en-US" b="1" i="1" dirty="0">
                <a:latin typeface="28 Days Later" panose="020B0603050302020204" pitchFamily="34" charset="0"/>
              </a:rPr>
            </a:br>
            <a:r>
              <a:rPr lang="en-US" sz="2400" b="1" i="1" dirty="0">
                <a:solidFill>
                  <a:srgbClr val="FFFF00"/>
                </a:solidFill>
                <a:latin typeface="28 Days Later" panose="020B0603050302020204" pitchFamily="34" charset="0"/>
              </a:rPr>
              <a:t>PROXIMINER ROUND MARKETING DEVICE</a:t>
            </a:r>
          </a:p>
        </p:txBody>
      </p:sp>
      <p:pic>
        <p:nvPicPr>
          <p:cNvPr id="10" name="Picture 9">
            <a:extLst>
              <a:ext uri="{FF2B5EF4-FFF2-40B4-BE49-F238E27FC236}">
                <a16:creationId xmlns:a16="http://schemas.microsoft.com/office/drawing/2014/main" id="{6F1EEAAA-6364-469F-9D39-07EEB9380568}"/>
              </a:ext>
            </a:extLst>
          </p:cNvPr>
          <p:cNvPicPr>
            <a:picLocks noChangeAspect="1"/>
          </p:cNvPicPr>
          <p:nvPr/>
        </p:nvPicPr>
        <p:blipFill>
          <a:blip r:embed="rId9"/>
          <a:stretch>
            <a:fillRect/>
          </a:stretch>
        </p:blipFill>
        <p:spPr>
          <a:xfrm>
            <a:off x="1615011" y="-16681"/>
            <a:ext cx="1963769" cy="571457"/>
          </a:xfrm>
          <a:prstGeom prst="rect">
            <a:avLst/>
          </a:prstGeom>
        </p:spPr>
      </p:pic>
      <p:pic>
        <p:nvPicPr>
          <p:cNvPr id="12" name="Picture 11">
            <a:extLst>
              <a:ext uri="{FF2B5EF4-FFF2-40B4-BE49-F238E27FC236}">
                <a16:creationId xmlns:a16="http://schemas.microsoft.com/office/drawing/2014/main" id="{915D6EAF-D183-4790-BB91-091D53BE8A37}"/>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0" y="5426269"/>
            <a:ext cx="12192001" cy="1446245"/>
          </a:xfrm>
          <a:prstGeom prst="rect">
            <a:avLst/>
          </a:prstGeom>
          <a:effectLst>
            <a:outerShdw blurRad="50800" dist="38100" dir="13500000" algn="br" rotWithShape="0">
              <a:prstClr val="black">
                <a:alpha val="40000"/>
              </a:prstClr>
            </a:outerShdw>
          </a:effectLst>
        </p:spPr>
      </p:pic>
      <p:graphicFrame>
        <p:nvGraphicFramePr>
          <p:cNvPr id="16" name="Table 15">
            <a:extLst>
              <a:ext uri="{FF2B5EF4-FFF2-40B4-BE49-F238E27FC236}">
                <a16:creationId xmlns:a16="http://schemas.microsoft.com/office/drawing/2014/main" id="{CAF257BF-A897-4286-B46C-D08472EB6F41}"/>
              </a:ext>
            </a:extLst>
          </p:cNvPr>
          <p:cNvGraphicFramePr>
            <a:graphicFrameLocks noGrp="1"/>
          </p:cNvGraphicFramePr>
          <p:nvPr/>
        </p:nvGraphicFramePr>
        <p:xfrm>
          <a:off x="1115451" y="3756491"/>
          <a:ext cx="9729760" cy="1557846"/>
        </p:xfrm>
        <a:graphic>
          <a:graphicData uri="http://schemas.openxmlformats.org/drawingml/2006/table">
            <a:tbl>
              <a:tblPr firstRow="1" bandRow="1">
                <a:effectLst>
                  <a:outerShdw blurRad="50800" dist="38100" dir="2700000" algn="tl" rotWithShape="0">
                    <a:prstClr val="black">
                      <a:alpha val="40000"/>
                    </a:prstClr>
                  </a:outerShdw>
                </a:effectLst>
                <a:tableStyleId>{E8034E78-7F5D-4C2E-B375-FC64B27BC917}</a:tableStyleId>
              </a:tblPr>
              <a:tblGrid>
                <a:gridCol w="2432440">
                  <a:extLst>
                    <a:ext uri="{9D8B030D-6E8A-4147-A177-3AD203B41FA5}">
                      <a16:colId xmlns:a16="http://schemas.microsoft.com/office/drawing/2014/main" val="2644478615"/>
                    </a:ext>
                  </a:extLst>
                </a:gridCol>
                <a:gridCol w="2432440">
                  <a:extLst>
                    <a:ext uri="{9D8B030D-6E8A-4147-A177-3AD203B41FA5}">
                      <a16:colId xmlns:a16="http://schemas.microsoft.com/office/drawing/2014/main" val="2956908878"/>
                    </a:ext>
                  </a:extLst>
                </a:gridCol>
                <a:gridCol w="2432440">
                  <a:extLst>
                    <a:ext uri="{9D8B030D-6E8A-4147-A177-3AD203B41FA5}">
                      <a16:colId xmlns:a16="http://schemas.microsoft.com/office/drawing/2014/main" val="2598826906"/>
                    </a:ext>
                  </a:extLst>
                </a:gridCol>
                <a:gridCol w="2432440">
                  <a:extLst>
                    <a:ext uri="{9D8B030D-6E8A-4147-A177-3AD203B41FA5}">
                      <a16:colId xmlns:a16="http://schemas.microsoft.com/office/drawing/2014/main" val="200433224"/>
                    </a:ext>
                  </a:extLst>
                </a:gridCol>
              </a:tblGrid>
              <a:tr h="252450">
                <a:tc>
                  <a:txBody>
                    <a:bodyPr/>
                    <a:lstStyle/>
                    <a:p>
                      <a:pPr algn="ctr"/>
                      <a:endParaRPr lang="en-US" sz="1600" b="1" i="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algn="ctr"/>
                      <a:endParaRPr lang="en-US" sz="1600" b="1" i="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algn="ctr"/>
                      <a:endParaRPr lang="en-US" sz="1600" b="1" i="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algn="ctr"/>
                      <a:endParaRPr lang="en-US" sz="1600" b="1" i="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extLst>
                  <a:ext uri="{0D108BD9-81ED-4DB2-BD59-A6C34878D82A}">
                    <a16:rowId xmlns:a16="http://schemas.microsoft.com/office/drawing/2014/main" val="3972999760"/>
                  </a:ext>
                </a:extLst>
              </a:tr>
              <a:tr h="409951">
                <a:tc>
                  <a:txBody>
                    <a:bodyPr/>
                    <a:lstStyle/>
                    <a:p>
                      <a:pPr algn="ctr"/>
                      <a:r>
                        <a:rPr lang="en-US" sz="2400" b="1" dirty="0">
                          <a:solidFill>
                            <a:srgbClr val="11161C"/>
                          </a:solidFill>
                        </a:rPr>
                        <a:t>250PTS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300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400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500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01382864"/>
                  </a:ext>
                </a:extLst>
              </a:tr>
              <a:tr h="409951">
                <a:tc>
                  <a:txBody>
                    <a:bodyPr/>
                    <a:lstStyle/>
                    <a:p>
                      <a:pPr algn="ctr"/>
                      <a:r>
                        <a:rPr lang="en-US" sz="2400" b="1" dirty="0">
                          <a:solidFill>
                            <a:srgbClr val="11161C"/>
                          </a:solidFill>
                        </a:rPr>
                        <a:t>250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11161C"/>
                          </a:solidFill>
                        </a:rPr>
                        <a:t>300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400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500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13674926"/>
                  </a:ext>
                </a:extLst>
              </a:tr>
              <a:tr h="3081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55917956"/>
                  </a:ext>
                </a:extLst>
              </a:tr>
            </a:tbl>
          </a:graphicData>
        </a:graphic>
      </p:graphicFrame>
      <p:pic>
        <p:nvPicPr>
          <p:cNvPr id="15" name="Picture 14">
            <a:extLst>
              <a:ext uri="{FF2B5EF4-FFF2-40B4-BE49-F238E27FC236}">
                <a16:creationId xmlns:a16="http://schemas.microsoft.com/office/drawing/2014/main" id="{6FB2D627-A645-42BA-AA3B-A1E50615EECD}"/>
              </a:ext>
            </a:extLst>
          </p:cNvPr>
          <p:cNvPicPr>
            <a:picLocks noChangeAspect="1"/>
          </p:cNvPicPr>
          <p:nvPr/>
        </p:nvPicPr>
        <p:blipFill>
          <a:blip r:embed="rId9"/>
          <a:stretch>
            <a:fillRect/>
          </a:stretch>
        </p:blipFill>
        <p:spPr>
          <a:xfrm>
            <a:off x="59557" y="6406569"/>
            <a:ext cx="1311075" cy="381523"/>
          </a:xfrm>
          <a:prstGeom prst="rect">
            <a:avLst/>
          </a:prstGeom>
        </p:spPr>
      </p:pic>
    </p:spTree>
    <p:extLst>
      <p:ext uri="{BB962C8B-B14F-4D97-AF65-F5344CB8AC3E}">
        <p14:creationId xmlns:p14="http://schemas.microsoft.com/office/powerpoint/2010/main" val="38935208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pic>
        <p:nvPicPr>
          <p:cNvPr id="19" name="Picture 18">
            <a:extLst>
              <a:ext uri="{FF2B5EF4-FFF2-40B4-BE49-F238E27FC236}">
                <a16:creationId xmlns:a16="http://schemas.microsoft.com/office/drawing/2014/main" id="{76D16FD4-3391-431D-B4E8-171EFD299E7A}"/>
              </a:ext>
            </a:extLst>
          </p:cNvPr>
          <p:cNvPicPr>
            <a:picLocks noChangeAspect="1"/>
          </p:cNvPicPr>
          <p:nvPr/>
        </p:nvPicPr>
        <p:blipFill rotWithShape="1">
          <a:blip r:embed="rId3">
            <a:extLst>
              <a:ext uri="{28A0092B-C50C-407E-A947-70E740481C1C}">
                <a14:useLocalDpi xmlns:a14="http://schemas.microsoft.com/office/drawing/2010/main" val="0"/>
              </a:ext>
            </a:extLst>
          </a:blip>
          <a:srcRect b="49137"/>
          <a:stretch/>
        </p:blipFill>
        <p:spPr>
          <a:xfrm>
            <a:off x="831650" y="2331298"/>
            <a:ext cx="2767678" cy="1530896"/>
          </a:xfrm>
          <a:prstGeom prst="rect">
            <a:avLst/>
          </a:prstGeom>
        </p:spPr>
      </p:pic>
      <p:pic>
        <p:nvPicPr>
          <p:cNvPr id="22" name="Picture 21">
            <a:extLst>
              <a:ext uri="{FF2B5EF4-FFF2-40B4-BE49-F238E27FC236}">
                <a16:creationId xmlns:a16="http://schemas.microsoft.com/office/drawing/2014/main" id="{A5BC16AC-A86E-4202-A72F-F7316B78C319}"/>
              </a:ext>
            </a:extLst>
          </p:cNvPr>
          <p:cNvPicPr>
            <a:picLocks noChangeAspect="1"/>
          </p:cNvPicPr>
          <p:nvPr/>
        </p:nvPicPr>
        <p:blipFill rotWithShape="1">
          <a:blip r:embed="rId4">
            <a:extLst>
              <a:ext uri="{28A0092B-C50C-407E-A947-70E740481C1C}">
                <a14:useLocalDpi xmlns:a14="http://schemas.microsoft.com/office/drawing/2010/main" val="0"/>
              </a:ext>
            </a:extLst>
          </a:blip>
          <a:srcRect b="50580"/>
          <a:stretch/>
        </p:blipFill>
        <p:spPr>
          <a:xfrm>
            <a:off x="3291537" y="2343555"/>
            <a:ext cx="2767678" cy="1487471"/>
          </a:xfrm>
          <a:prstGeom prst="rect">
            <a:avLst/>
          </a:prstGeom>
        </p:spPr>
      </p:pic>
      <p:pic>
        <p:nvPicPr>
          <p:cNvPr id="23" name="Picture 22">
            <a:extLst>
              <a:ext uri="{FF2B5EF4-FFF2-40B4-BE49-F238E27FC236}">
                <a16:creationId xmlns:a16="http://schemas.microsoft.com/office/drawing/2014/main" id="{5A4A2FE9-BD07-42BB-A874-377DF93BED02}"/>
              </a:ext>
            </a:extLst>
          </p:cNvPr>
          <p:cNvPicPr>
            <a:picLocks noChangeAspect="1"/>
          </p:cNvPicPr>
          <p:nvPr/>
        </p:nvPicPr>
        <p:blipFill rotWithShape="1">
          <a:blip r:embed="rId5">
            <a:extLst>
              <a:ext uri="{28A0092B-C50C-407E-A947-70E740481C1C}">
                <a14:useLocalDpi xmlns:a14="http://schemas.microsoft.com/office/drawing/2010/main" val="0"/>
              </a:ext>
            </a:extLst>
          </a:blip>
          <a:srcRect b="50444"/>
          <a:stretch/>
        </p:blipFill>
        <p:spPr>
          <a:xfrm>
            <a:off x="8245575" y="2431178"/>
            <a:ext cx="2575707" cy="1388098"/>
          </a:xfrm>
          <a:prstGeom prst="rect">
            <a:avLst/>
          </a:prstGeom>
        </p:spPr>
      </p:pic>
      <p:pic>
        <p:nvPicPr>
          <p:cNvPr id="13" name="Picture 12">
            <a:extLst>
              <a:ext uri="{FF2B5EF4-FFF2-40B4-BE49-F238E27FC236}">
                <a16:creationId xmlns:a16="http://schemas.microsoft.com/office/drawing/2014/main" id="{125D6906-7F0F-49B2-8775-A04CE21152B6}"/>
              </a:ext>
            </a:extLst>
          </p:cNvPr>
          <p:cNvPicPr>
            <a:picLocks noChangeAspect="1"/>
          </p:cNvPicPr>
          <p:nvPr/>
        </p:nvPicPr>
        <p:blipFill rotWithShape="1">
          <a:blip r:embed="rId6">
            <a:extLst>
              <a:ext uri="{28A0092B-C50C-407E-A947-70E740481C1C}">
                <a14:useLocalDpi xmlns:a14="http://schemas.microsoft.com/office/drawing/2010/main" val="0"/>
              </a:ext>
            </a:extLst>
          </a:blip>
          <a:srcRect b="51010"/>
          <a:stretch/>
        </p:blipFill>
        <p:spPr>
          <a:xfrm>
            <a:off x="5749384" y="2338712"/>
            <a:ext cx="2767678" cy="1474518"/>
          </a:xfrm>
          <a:prstGeom prst="rect">
            <a:avLst/>
          </a:prstGeom>
        </p:spPr>
      </p:pic>
      <p:pic>
        <p:nvPicPr>
          <p:cNvPr id="7" name="Picture 6">
            <a:extLst>
              <a:ext uri="{FF2B5EF4-FFF2-40B4-BE49-F238E27FC236}">
                <a16:creationId xmlns:a16="http://schemas.microsoft.com/office/drawing/2014/main" id="{AE05286A-5676-41F3-B6C1-34429F0872DB}"/>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32" name="Title 31"/>
          <p:cNvSpPr>
            <a:spLocks noGrp="1"/>
          </p:cNvSpPr>
          <p:nvPr>
            <p:ph type="title"/>
          </p:nvPr>
        </p:nvSpPr>
        <p:spPr>
          <a:xfrm>
            <a:off x="2899653" y="307403"/>
            <a:ext cx="7186901" cy="1246495"/>
          </a:xfrm>
        </p:spPr>
        <p:txBody>
          <a:bodyPr/>
          <a:lstStyle/>
          <a:p>
            <a:r>
              <a:rPr lang="en-US" b="1" i="1" dirty="0">
                <a:latin typeface="28 Days Later" panose="020B0603050302020204" pitchFamily="34" charset="0"/>
              </a:rPr>
              <a:t>PACKAGES</a:t>
            </a:r>
            <a:r>
              <a:rPr lang="en-US" b="1" i="1" dirty="0">
                <a:latin typeface="Adobe Heiti Std R" panose="020B0400000000000000" pitchFamily="34" charset="-128"/>
                <a:ea typeface="Adobe Heiti Std R" panose="020B0400000000000000" pitchFamily="34" charset="-128"/>
              </a:rPr>
              <a:t>, </a:t>
            </a:r>
            <a:r>
              <a:rPr lang="en-US" b="1" i="1" dirty="0">
                <a:latin typeface="28 Days Later" panose="020B0603050302020204" pitchFamily="34" charset="0"/>
              </a:rPr>
              <a:t>Points and tokens</a:t>
            </a:r>
            <a:br>
              <a:rPr lang="en-US" b="1" i="1" dirty="0">
                <a:latin typeface="28 Days Later" panose="020B0603050302020204" pitchFamily="34" charset="0"/>
              </a:rPr>
            </a:br>
            <a:r>
              <a:rPr lang="en-US" sz="2400" b="1" i="1" dirty="0">
                <a:solidFill>
                  <a:srgbClr val="FFFF00"/>
                </a:solidFill>
                <a:latin typeface="28 Days Later" panose="020B0603050302020204" pitchFamily="34" charset="0"/>
              </a:rPr>
              <a:t>PROXIMINER WEARABLE MARKETING DEVICE</a:t>
            </a:r>
            <a:endParaRPr lang="en-US" sz="2400" b="1" i="1" dirty="0">
              <a:latin typeface="28 Days Later" panose="020B0603050302020204" pitchFamily="34" charset="0"/>
            </a:endParaRPr>
          </a:p>
        </p:txBody>
      </p:sp>
      <p:pic>
        <p:nvPicPr>
          <p:cNvPr id="10" name="Picture 9">
            <a:extLst>
              <a:ext uri="{FF2B5EF4-FFF2-40B4-BE49-F238E27FC236}">
                <a16:creationId xmlns:a16="http://schemas.microsoft.com/office/drawing/2014/main" id="{6F1EEAAA-6364-469F-9D39-07EEB9380568}"/>
              </a:ext>
            </a:extLst>
          </p:cNvPr>
          <p:cNvPicPr>
            <a:picLocks noChangeAspect="1"/>
          </p:cNvPicPr>
          <p:nvPr/>
        </p:nvPicPr>
        <p:blipFill>
          <a:blip r:embed="rId9"/>
          <a:stretch>
            <a:fillRect/>
          </a:stretch>
        </p:blipFill>
        <p:spPr>
          <a:xfrm>
            <a:off x="1615011" y="-16681"/>
            <a:ext cx="1963769" cy="571457"/>
          </a:xfrm>
          <a:prstGeom prst="rect">
            <a:avLst/>
          </a:prstGeom>
        </p:spPr>
      </p:pic>
      <p:pic>
        <p:nvPicPr>
          <p:cNvPr id="12" name="Picture 11">
            <a:extLst>
              <a:ext uri="{FF2B5EF4-FFF2-40B4-BE49-F238E27FC236}">
                <a16:creationId xmlns:a16="http://schemas.microsoft.com/office/drawing/2014/main" id="{915D6EAF-D183-4790-BB91-091D53BE8A37}"/>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0" y="5426269"/>
            <a:ext cx="12192001" cy="1446245"/>
          </a:xfrm>
          <a:prstGeom prst="rect">
            <a:avLst/>
          </a:prstGeom>
          <a:effectLst>
            <a:outerShdw blurRad="50800" dist="38100" dir="13500000" algn="br" rotWithShape="0">
              <a:prstClr val="black">
                <a:alpha val="40000"/>
              </a:prstClr>
            </a:outerShdw>
          </a:effectLst>
        </p:spPr>
      </p:pic>
      <p:graphicFrame>
        <p:nvGraphicFramePr>
          <p:cNvPr id="16" name="Table 15">
            <a:extLst>
              <a:ext uri="{FF2B5EF4-FFF2-40B4-BE49-F238E27FC236}">
                <a16:creationId xmlns:a16="http://schemas.microsoft.com/office/drawing/2014/main" id="{CAF257BF-A897-4286-B46C-D08472EB6F41}"/>
              </a:ext>
            </a:extLst>
          </p:cNvPr>
          <p:cNvGraphicFramePr>
            <a:graphicFrameLocks noGrp="1"/>
          </p:cNvGraphicFramePr>
          <p:nvPr>
            <p:extLst>
              <p:ext uri="{D42A27DB-BD31-4B8C-83A1-F6EECF244321}">
                <p14:modId xmlns:p14="http://schemas.microsoft.com/office/powerpoint/2010/main" val="1997474687"/>
              </p:ext>
            </p:extLst>
          </p:nvPr>
        </p:nvGraphicFramePr>
        <p:xfrm>
          <a:off x="1115451" y="3770723"/>
          <a:ext cx="9729760" cy="1557846"/>
        </p:xfrm>
        <a:graphic>
          <a:graphicData uri="http://schemas.openxmlformats.org/drawingml/2006/table">
            <a:tbl>
              <a:tblPr firstRow="1" bandRow="1">
                <a:effectLst>
                  <a:outerShdw blurRad="50800" dist="38100" dir="2700000" algn="tl" rotWithShape="0">
                    <a:prstClr val="black">
                      <a:alpha val="40000"/>
                    </a:prstClr>
                  </a:outerShdw>
                </a:effectLst>
                <a:tableStyleId>{E8034E78-7F5D-4C2E-B375-FC64B27BC917}</a:tableStyleId>
              </a:tblPr>
              <a:tblGrid>
                <a:gridCol w="2432440">
                  <a:extLst>
                    <a:ext uri="{9D8B030D-6E8A-4147-A177-3AD203B41FA5}">
                      <a16:colId xmlns:a16="http://schemas.microsoft.com/office/drawing/2014/main" val="2644478615"/>
                    </a:ext>
                  </a:extLst>
                </a:gridCol>
                <a:gridCol w="2432440">
                  <a:extLst>
                    <a:ext uri="{9D8B030D-6E8A-4147-A177-3AD203B41FA5}">
                      <a16:colId xmlns:a16="http://schemas.microsoft.com/office/drawing/2014/main" val="2956908878"/>
                    </a:ext>
                  </a:extLst>
                </a:gridCol>
                <a:gridCol w="2432440">
                  <a:extLst>
                    <a:ext uri="{9D8B030D-6E8A-4147-A177-3AD203B41FA5}">
                      <a16:colId xmlns:a16="http://schemas.microsoft.com/office/drawing/2014/main" val="2598826906"/>
                    </a:ext>
                  </a:extLst>
                </a:gridCol>
                <a:gridCol w="2432440">
                  <a:extLst>
                    <a:ext uri="{9D8B030D-6E8A-4147-A177-3AD203B41FA5}">
                      <a16:colId xmlns:a16="http://schemas.microsoft.com/office/drawing/2014/main" val="200433224"/>
                    </a:ext>
                  </a:extLst>
                </a:gridCol>
              </a:tblGrid>
              <a:tr h="252450">
                <a:tc>
                  <a:txBody>
                    <a:bodyPr/>
                    <a:lstStyle/>
                    <a:p>
                      <a:pPr algn="ctr"/>
                      <a:endParaRPr lang="en-US" sz="1600" b="1" i="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algn="ctr"/>
                      <a:endParaRPr lang="en-US" sz="1600" b="1" i="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algn="ctr"/>
                      <a:endParaRPr lang="en-US" sz="1600" b="1" i="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algn="ctr"/>
                      <a:endParaRPr lang="en-US" sz="1600" b="1" i="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extLst>
                  <a:ext uri="{0D108BD9-81ED-4DB2-BD59-A6C34878D82A}">
                    <a16:rowId xmlns:a16="http://schemas.microsoft.com/office/drawing/2014/main" val="3972999760"/>
                  </a:ext>
                </a:extLst>
              </a:tr>
              <a:tr h="409951">
                <a:tc>
                  <a:txBody>
                    <a:bodyPr/>
                    <a:lstStyle/>
                    <a:p>
                      <a:pPr algn="ctr"/>
                      <a:r>
                        <a:rPr lang="en-US" sz="2400" b="1" dirty="0">
                          <a:solidFill>
                            <a:srgbClr val="11161C"/>
                          </a:solidFill>
                        </a:rPr>
                        <a:t>250PTS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400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700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1,000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01382864"/>
                  </a:ext>
                </a:extLst>
              </a:tr>
              <a:tr h="409951">
                <a:tc>
                  <a:txBody>
                    <a:bodyPr/>
                    <a:lstStyle/>
                    <a:p>
                      <a:pPr algn="ctr"/>
                      <a:r>
                        <a:rPr lang="en-US" sz="2400" b="1" dirty="0">
                          <a:solidFill>
                            <a:srgbClr val="11161C"/>
                          </a:solidFill>
                        </a:rPr>
                        <a:t>250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400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700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1,000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52346255"/>
                  </a:ext>
                </a:extLst>
              </a:tr>
              <a:tr h="3081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55917956"/>
                  </a:ext>
                </a:extLst>
              </a:tr>
            </a:tbl>
          </a:graphicData>
        </a:graphic>
      </p:graphicFrame>
      <p:pic>
        <p:nvPicPr>
          <p:cNvPr id="15" name="Picture 14">
            <a:extLst>
              <a:ext uri="{FF2B5EF4-FFF2-40B4-BE49-F238E27FC236}">
                <a16:creationId xmlns:a16="http://schemas.microsoft.com/office/drawing/2014/main" id="{432873F6-20E1-4538-AF0D-E67A63416419}"/>
              </a:ext>
            </a:extLst>
          </p:cNvPr>
          <p:cNvPicPr>
            <a:picLocks noChangeAspect="1"/>
          </p:cNvPicPr>
          <p:nvPr/>
        </p:nvPicPr>
        <p:blipFill>
          <a:blip r:embed="rId9"/>
          <a:stretch>
            <a:fillRect/>
          </a:stretch>
        </p:blipFill>
        <p:spPr>
          <a:xfrm>
            <a:off x="59557" y="6406569"/>
            <a:ext cx="1311075" cy="381523"/>
          </a:xfrm>
          <a:prstGeom prst="rect">
            <a:avLst/>
          </a:prstGeom>
        </p:spPr>
      </p:pic>
    </p:spTree>
    <p:extLst>
      <p:ext uri="{BB962C8B-B14F-4D97-AF65-F5344CB8AC3E}">
        <p14:creationId xmlns:p14="http://schemas.microsoft.com/office/powerpoint/2010/main" val="36740513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pic>
        <p:nvPicPr>
          <p:cNvPr id="7" name="Picture 6">
            <a:extLst>
              <a:ext uri="{FF2B5EF4-FFF2-40B4-BE49-F238E27FC236}">
                <a16:creationId xmlns:a16="http://schemas.microsoft.com/office/drawing/2014/main" id="{AE05286A-5676-41F3-B6C1-34429F0872D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pic>
        <p:nvPicPr>
          <p:cNvPr id="10" name="Picture 9">
            <a:extLst>
              <a:ext uri="{FF2B5EF4-FFF2-40B4-BE49-F238E27FC236}">
                <a16:creationId xmlns:a16="http://schemas.microsoft.com/office/drawing/2014/main" id="{6F1EEAAA-6364-469F-9D39-07EEB9380568}"/>
              </a:ext>
            </a:extLst>
          </p:cNvPr>
          <p:cNvPicPr>
            <a:picLocks noChangeAspect="1"/>
          </p:cNvPicPr>
          <p:nvPr/>
        </p:nvPicPr>
        <p:blipFill>
          <a:blip r:embed="rId5"/>
          <a:stretch>
            <a:fillRect/>
          </a:stretch>
        </p:blipFill>
        <p:spPr>
          <a:xfrm>
            <a:off x="1615011" y="-16681"/>
            <a:ext cx="1963769" cy="571457"/>
          </a:xfrm>
          <a:prstGeom prst="rect">
            <a:avLst/>
          </a:prstGeom>
        </p:spPr>
      </p:pic>
      <p:pic>
        <p:nvPicPr>
          <p:cNvPr id="12" name="Picture 11">
            <a:extLst>
              <a:ext uri="{FF2B5EF4-FFF2-40B4-BE49-F238E27FC236}">
                <a16:creationId xmlns:a16="http://schemas.microsoft.com/office/drawing/2014/main" id="{915D6EAF-D183-4790-BB91-091D53BE8A37}"/>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0" y="5426269"/>
            <a:ext cx="12192001" cy="1446245"/>
          </a:xfrm>
          <a:prstGeom prst="rect">
            <a:avLst/>
          </a:prstGeom>
          <a:effectLst>
            <a:outerShdw blurRad="50800" dist="38100" dir="13500000" algn="br" rotWithShape="0">
              <a:prstClr val="black">
                <a:alpha val="40000"/>
              </a:prstClr>
            </a:outerShdw>
          </a:effectLst>
        </p:spPr>
      </p:pic>
      <p:graphicFrame>
        <p:nvGraphicFramePr>
          <p:cNvPr id="16" name="Table 15">
            <a:extLst>
              <a:ext uri="{FF2B5EF4-FFF2-40B4-BE49-F238E27FC236}">
                <a16:creationId xmlns:a16="http://schemas.microsoft.com/office/drawing/2014/main" id="{CAF257BF-A897-4286-B46C-D08472EB6F41}"/>
              </a:ext>
            </a:extLst>
          </p:cNvPr>
          <p:cNvGraphicFramePr>
            <a:graphicFrameLocks noGrp="1"/>
          </p:cNvGraphicFramePr>
          <p:nvPr>
            <p:extLst>
              <p:ext uri="{D42A27DB-BD31-4B8C-83A1-F6EECF244321}">
                <p14:modId xmlns:p14="http://schemas.microsoft.com/office/powerpoint/2010/main" val="3363806696"/>
              </p:ext>
            </p:extLst>
          </p:nvPr>
        </p:nvGraphicFramePr>
        <p:xfrm>
          <a:off x="1115449" y="3037298"/>
          <a:ext cx="10081284" cy="2015046"/>
        </p:xfrm>
        <a:graphic>
          <a:graphicData uri="http://schemas.openxmlformats.org/drawingml/2006/table">
            <a:tbl>
              <a:tblPr firstRow="1" bandRow="1">
                <a:effectLst>
                  <a:outerShdw blurRad="50800" dist="38100" dir="2700000" algn="tl" rotWithShape="0">
                    <a:prstClr val="black">
                      <a:alpha val="40000"/>
                    </a:prstClr>
                  </a:outerShdw>
                </a:effectLst>
                <a:tableStyleId>{E8034E78-7F5D-4C2E-B375-FC64B27BC917}</a:tableStyleId>
              </a:tblPr>
              <a:tblGrid>
                <a:gridCol w="2520321">
                  <a:extLst>
                    <a:ext uri="{9D8B030D-6E8A-4147-A177-3AD203B41FA5}">
                      <a16:colId xmlns:a16="http://schemas.microsoft.com/office/drawing/2014/main" val="2644478615"/>
                    </a:ext>
                  </a:extLst>
                </a:gridCol>
                <a:gridCol w="2520321">
                  <a:extLst>
                    <a:ext uri="{9D8B030D-6E8A-4147-A177-3AD203B41FA5}">
                      <a16:colId xmlns:a16="http://schemas.microsoft.com/office/drawing/2014/main" val="2956908878"/>
                    </a:ext>
                  </a:extLst>
                </a:gridCol>
                <a:gridCol w="2437403">
                  <a:extLst>
                    <a:ext uri="{9D8B030D-6E8A-4147-A177-3AD203B41FA5}">
                      <a16:colId xmlns:a16="http://schemas.microsoft.com/office/drawing/2014/main" val="2598826906"/>
                    </a:ext>
                  </a:extLst>
                </a:gridCol>
                <a:gridCol w="2603239">
                  <a:extLst>
                    <a:ext uri="{9D8B030D-6E8A-4147-A177-3AD203B41FA5}">
                      <a16:colId xmlns:a16="http://schemas.microsoft.com/office/drawing/2014/main" val="200433224"/>
                    </a:ext>
                  </a:extLst>
                </a:gridCol>
              </a:tblGrid>
              <a:tr h="252450">
                <a:tc>
                  <a:txBody>
                    <a:bodyPr/>
                    <a:lstStyle/>
                    <a:p>
                      <a:pPr algn="ctr"/>
                      <a:r>
                        <a:rPr lang="en-US" sz="1600" b="1" i="1" dirty="0">
                          <a:solidFill>
                            <a:srgbClr val="FFFF00"/>
                          </a:solidFill>
                        </a:rPr>
                        <a:t>COMMERCIAL PACK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rgbClr val="FFFF00"/>
                          </a:solidFill>
                        </a:rPr>
                        <a:t>COMMERCIAL PACK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algn="ctr"/>
                      <a:r>
                        <a:rPr lang="en-US" sz="1600" b="1" i="1" dirty="0">
                          <a:solidFill>
                            <a:srgbClr val="FFFF00"/>
                          </a:solidFill>
                        </a:rPr>
                        <a:t>COMMERCIAL PACK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algn="ctr"/>
                      <a:r>
                        <a:rPr lang="en-US" sz="1600" b="1" i="1" dirty="0">
                          <a:solidFill>
                            <a:srgbClr val="FFFF00"/>
                          </a:solidFill>
                        </a:rPr>
                        <a:t>COMMERCIAL PACK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extLst>
                  <a:ext uri="{0D108BD9-81ED-4DB2-BD59-A6C34878D82A}">
                    <a16:rowId xmlns:a16="http://schemas.microsoft.com/office/drawing/2014/main" val="3972999760"/>
                  </a:ext>
                </a:extLst>
              </a:tr>
              <a:tr h="409951">
                <a:tc>
                  <a:txBody>
                    <a:bodyPr/>
                    <a:lstStyle/>
                    <a:p>
                      <a:pPr algn="ctr"/>
                      <a:r>
                        <a:rPr lang="en-US" sz="2400" b="1" dirty="0">
                          <a:solidFill>
                            <a:schemeClr val="tx1">
                              <a:lumMod val="75000"/>
                              <a:lumOff val="25000"/>
                            </a:schemeClr>
                          </a:solidFill>
                        </a:rPr>
                        <a:t>$4,999.99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lumMod val="75000"/>
                              <a:lumOff val="25000"/>
                            </a:schemeClr>
                          </a:solidFill>
                        </a:rPr>
                        <a:t>$14,999.99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lumMod val="75000"/>
                              <a:lumOff val="25000"/>
                            </a:schemeClr>
                          </a:solidFill>
                        </a:rPr>
                        <a:t>$49,999.99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lumMod val="75000"/>
                              <a:lumOff val="25000"/>
                            </a:schemeClr>
                          </a:solidFill>
                        </a:rPr>
                        <a:t>$99,999.99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48375274"/>
                  </a:ext>
                </a:extLst>
              </a:tr>
              <a:tr h="409951">
                <a:tc>
                  <a:txBody>
                    <a:bodyPr/>
                    <a:lstStyle/>
                    <a:p>
                      <a:pPr algn="ctr"/>
                      <a:r>
                        <a:rPr lang="en-US" sz="2400" b="1" dirty="0">
                          <a:solidFill>
                            <a:srgbClr val="11161C"/>
                          </a:solidFill>
                        </a:rPr>
                        <a:t>4,500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15,000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50,000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100,000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01382864"/>
                  </a:ext>
                </a:extLst>
              </a:tr>
              <a:tr h="409951">
                <a:tc>
                  <a:txBody>
                    <a:bodyPr/>
                    <a:lstStyle/>
                    <a:p>
                      <a:pPr algn="ctr"/>
                      <a:r>
                        <a:rPr lang="en-US" sz="2400" b="1" dirty="0">
                          <a:solidFill>
                            <a:srgbClr val="11161C"/>
                          </a:solidFill>
                        </a:rPr>
                        <a:t>4,500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15,000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50,000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1" dirty="0">
                          <a:solidFill>
                            <a:srgbClr val="11161C"/>
                          </a:solidFill>
                        </a:rPr>
                        <a:t>100,000 TOKENS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89448528"/>
                  </a:ext>
                </a:extLst>
              </a:tr>
              <a:tr h="3081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lumMod val="75000"/>
                              <a:lumOff val="25000"/>
                            </a:schemeClr>
                          </a:solidFill>
                        </a:rPr>
                        <a:t>One Time Lock-In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55917956"/>
                  </a:ext>
                </a:extLst>
              </a:tr>
            </a:tbl>
          </a:graphicData>
        </a:graphic>
      </p:graphicFrame>
      <p:sp>
        <p:nvSpPr>
          <p:cNvPr id="15" name="Title 31">
            <a:extLst>
              <a:ext uri="{FF2B5EF4-FFF2-40B4-BE49-F238E27FC236}">
                <a16:creationId xmlns:a16="http://schemas.microsoft.com/office/drawing/2014/main" id="{EF25E2EA-A9E3-4EA8-B490-72B4873CA064}"/>
              </a:ext>
            </a:extLst>
          </p:cNvPr>
          <p:cNvSpPr txBox="1">
            <a:spLocks/>
          </p:cNvSpPr>
          <p:nvPr/>
        </p:nvSpPr>
        <p:spPr>
          <a:xfrm>
            <a:off x="2890128" y="-103458"/>
            <a:ext cx="7186901" cy="1634294"/>
          </a:xfrm>
          <a:prstGeom prst="rect">
            <a:avLst/>
          </a:prstGeom>
        </p:spPr>
        <p:txBody>
          <a:bodyPr vert="horz" wrap="square" lIns="146304" tIns="420624" rIns="146304" bIns="45720" rtlCol="0" anchor="t" anchorCtr="0">
            <a:spAutoFit/>
          </a:bodyPr>
          <a:lstStyle>
            <a:lvl1pPr algn="ctr" defTabSz="914400" rtl="0" eaLnBrk="1" latinLnBrk="0" hangingPunct="1">
              <a:lnSpc>
                <a:spcPct val="90000"/>
              </a:lnSpc>
              <a:spcBef>
                <a:spcPct val="0"/>
              </a:spcBef>
              <a:buNone/>
              <a:defRPr lang="en-US" sz="3200" b="0" i="0" kern="1200" spc="60" baseline="0" dirty="0">
                <a:solidFill>
                  <a:schemeClr val="bg1"/>
                </a:solidFill>
                <a:latin typeface="+mj-lt"/>
                <a:ea typeface="+mn-ea"/>
                <a:cs typeface="Segoe UI Semilight" panose="020B0402040204020203" pitchFamily="34" charset="0"/>
              </a:defRPr>
            </a:lvl1pPr>
          </a:lstStyle>
          <a:p>
            <a:r>
              <a:rPr lang="en-GB" b="1" i="1" dirty="0">
                <a:latin typeface="28 Days Later" panose="020B0603050302020204" pitchFamily="34" charset="0"/>
              </a:rPr>
              <a:t>PACKAGES</a:t>
            </a:r>
            <a:r>
              <a:rPr lang="en-GB" b="1" i="1" dirty="0">
                <a:latin typeface="Adobe Heiti Std R" panose="020B0400000000000000" pitchFamily="34" charset="-128"/>
                <a:ea typeface="Adobe Heiti Std R" panose="020B0400000000000000" pitchFamily="34" charset="-128"/>
              </a:rPr>
              <a:t>, </a:t>
            </a:r>
            <a:r>
              <a:rPr lang="en-GB" b="1" i="1" dirty="0">
                <a:latin typeface="28 Days Later" panose="020B0603050302020204" pitchFamily="34" charset="0"/>
              </a:rPr>
              <a:t>Points and tokens</a:t>
            </a:r>
            <a:br>
              <a:rPr lang="en-GB" b="1" i="1" dirty="0">
                <a:latin typeface="28 Days Later" panose="020B0603050302020204" pitchFamily="34" charset="0"/>
              </a:rPr>
            </a:br>
            <a:r>
              <a:rPr lang="en-GB" sz="2400" b="1" i="1" dirty="0">
                <a:solidFill>
                  <a:srgbClr val="FFFF00"/>
                </a:solidFill>
                <a:latin typeface="28 Days Later" panose="020B0603050302020204" pitchFamily="34" charset="0"/>
              </a:rPr>
              <a:t>PROXIMINER ROUND MARKETING DEVICE</a:t>
            </a:r>
          </a:p>
          <a:p>
            <a:r>
              <a:rPr lang="en-GB" sz="2800" b="1" i="1" dirty="0">
                <a:solidFill>
                  <a:srgbClr val="C00000"/>
                </a:solidFill>
                <a:latin typeface="28 Days Later" panose="020B0603050302020204" pitchFamily="34" charset="0"/>
              </a:rPr>
              <a:t>COMMERCIAL PACKAGES</a:t>
            </a:r>
          </a:p>
        </p:txBody>
      </p:sp>
      <p:pic>
        <p:nvPicPr>
          <p:cNvPr id="20" name="Picture 19">
            <a:extLst>
              <a:ext uri="{FF2B5EF4-FFF2-40B4-BE49-F238E27FC236}">
                <a16:creationId xmlns:a16="http://schemas.microsoft.com/office/drawing/2014/main" id="{C7D8F686-82CB-4529-822C-C9DFC5FDE250}"/>
              </a:ext>
            </a:extLst>
          </p:cNvPr>
          <p:cNvPicPr>
            <a:picLocks noChangeAspect="1"/>
          </p:cNvPicPr>
          <p:nvPr/>
        </p:nvPicPr>
        <p:blipFill>
          <a:blip r:embed="rId5"/>
          <a:stretch>
            <a:fillRect/>
          </a:stretch>
        </p:blipFill>
        <p:spPr>
          <a:xfrm>
            <a:off x="59557" y="6406569"/>
            <a:ext cx="1311075" cy="381523"/>
          </a:xfrm>
          <a:prstGeom prst="rect">
            <a:avLst/>
          </a:prstGeom>
        </p:spPr>
      </p:pic>
    </p:spTree>
    <p:extLst>
      <p:ext uri="{BB962C8B-B14F-4D97-AF65-F5344CB8AC3E}">
        <p14:creationId xmlns:p14="http://schemas.microsoft.com/office/powerpoint/2010/main" val="8733040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5" y="4253573"/>
            <a:ext cx="299565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800" dirty="0">
                <a:gradFill>
                  <a:gsLst>
                    <a:gs pos="0">
                      <a:srgbClr val="75D1FF">
                        <a:lumMod val="5000"/>
                        <a:lumOff val="95000"/>
                      </a:srgbClr>
                    </a:gs>
                    <a:gs pos="100000">
                      <a:srgbClr val="FFFFFF"/>
                    </a:gs>
                  </a:gsLst>
                  <a:lin ang="5400000" scaled="1"/>
                </a:gradFill>
                <a:latin typeface="Bahnschrift Condensed" panose="020B0502040204020203" pitchFamily="34" charset="0"/>
              </a:rPr>
              <a:t>FOLLOW THE SYSTEM!</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8" name="Text Placeholder 7"/>
          <p:cNvSpPr>
            <a:spLocks noGrp="1"/>
          </p:cNvSpPr>
          <p:nvPr>
            <p:ph type="body" sz="quarter" idx="13"/>
          </p:nvPr>
        </p:nvSpPr>
        <p:spPr>
          <a:xfrm>
            <a:off x="1773338" y="1567771"/>
            <a:ext cx="7635746" cy="2713563"/>
          </a:xfrm>
        </p:spPr>
        <p:txBody>
          <a:bodyPr/>
          <a:lstStyle/>
          <a:p>
            <a:pPr algn="ctr"/>
            <a:r>
              <a:rPr lang="en-US" sz="6000" dirty="0"/>
              <a:t>BASIC COMPENSATION </a:t>
            </a:r>
          </a:p>
          <a:p>
            <a:pPr algn="ctr"/>
            <a:r>
              <a:rPr lang="en-US" sz="6000" dirty="0"/>
              <a:t>PLAN </a:t>
            </a: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8</a:t>
            </a:fld>
            <a:endParaRPr lang="en-US"/>
          </a:p>
        </p:txBody>
      </p:sp>
      <p:pic>
        <p:nvPicPr>
          <p:cNvPr id="18" name="Picture 17">
            <a:extLst>
              <a:ext uri="{FF2B5EF4-FFF2-40B4-BE49-F238E27FC236}">
                <a16:creationId xmlns:a16="http://schemas.microsoft.com/office/drawing/2014/main" id="{AE0DC564-8793-4737-B042-A379F9C3A5C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38547" y="4107658"/>
            <a:ext cx="943982" cy="983464"/>
          </a:xfrm>
          <a:prstGeom prst="rect">
            <a:avLst/>
          </a:prstGeom>
        </p:spPr>
      </p:pic>
      <p:pic>
        <p:nvPicPr>
          <p:cNvPr id="17" name="Picture 16">
            <a:extLst>
              <a:ext uri="{FF2B5EF4-FFF2-40B4-BE49-F238E27FC236}">
                <a16:creationId xmlns:a16="http://schemas.microsoft.com/office/drawing/2014/main" id="{01A005B0-8F95-494F-9577-92F05EC004E3}"/>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pic>
        <p:nvPicPr>
          <p:cNvPr id="21" name="Picture 20">
            <a:extLst>
              <a:ext uri="{FF2B5EF4-FFF2-40B4-BE49-F238E27FC236}">
                <a16:creationId xmlns:a16="http://schemas.microsoft.com/office/drawing/2014/main" id="{FEC5786F-C18F-4A35-8E5B-43DADD0D9953}"/>
              </a:ext>
            </a:extLst>
          </p:cNvPr>
          <p:cNvPicPr>
            <a:picLocks noChangeAspect="1"/>
          </p:cNvPicPr>
          <p:nvPr/>
        </p:nvPicPr>
        <p:blipFill>
          <a:blip r:embed="rId7"/>
          <a:stretch>
            <a:fillRect/>
          </a:stretch>
        </p:blipFill>
        <p:spPr>
          <a:xfrm>
            <a:off x="59557" y="6406569"/>
            <a:ext cx="1311075" cy="381523"/>
          </a:xfrm>
          <a:prstGeom prst="rect">
            <a:avLst/>
          </a:prstGeom>
        </p:spPr>
      </p:pic>
    </p:spTree>
    <p:extLst>
      <p:ext uri="{BB962C8B-B14F-4D97-AF65-F5344CB8AC3E}">
        <p14:creationId xmlns:p14="http://schemas.microsoft.com/office/powerpoint/2010/main" val="367986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1250"/>
                            </p:stCondLst>
                            <p:childTnLst>
                              <p:par>
                                <p:cTn id="57" presetID="2" presetClass="entr" presetSubtype="1" decel="10000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650" fill="hold"/>
                                        <p:tgtEl>
                                          <p:spTgt spid="46"/>
                                        </p:tgtEl>
                                        <p:attrNameLst>
                                          <p:attrName>ppt_x</p:attrName>
                                        </p:attrNameLst>
                                      </p:cBhvr>
                                      <p:tavLst>
                                        <p:tav tm="0">
                                          <p:val>
                                            <p:strVal val="#ppt_x"/>
                                          </p:val>
                                        </p:tav>
                                        <p:tav tm="100000">
                                          <p:val>
                                            <p:strVal val="#ppt_x"/>
                                          </p:val>
                                        </p:tav>
                                      </p:tavLst>
                                    </p:anim>
                                    <p:anim calcmode="lin" valueType="num">
                                      <p:cBhvr additive="base">
                                        <p:cTn id="60" dur="65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E02A5A4-1109-4650-80CC-6D0F08A1D67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2410"/>
                    </a14:imgEffect>
                    <a14:imgEffect>
                      <a14:saturation sat="65000"/>
                    </a14:imgEffect>
                    <a14:imgEffect>
                      <a14:brightnessContrast bright="-36000" contrast="-27000"/>
                    </a14:imgEffect>
                  </a14:imgLayer>
                </a14:imgProps>
              </a:ext>
            </a:extLst>
          </a:blip>
          <a:srcRect t="36408" b="22994"/>
          <a:stretch/>
        </p:blipFill>
        <p:spPr>
          <a:xfrm rot="10800000">
            <a:off x="-1" y="5407130"/>
            <a:ext cx="12192001" cy="1446245"/>
          </a:xfrm>
          <a:prstGeom prst="rect">
            <a:avLst/>
          </a:prstGeom>
          <a:effectLst>
            <a:outerShdw blurRad="50800" dist="38100" dir="13500000" algn="br" rotWithShape="0">
              <a:prstClr val="black">
                <a:alpha val="40000"/>
              </a:prstClr>
            </a:outerShdw>
          </a:effectLst>
        </p:spPr>
      </p:pic>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66" name="Slide Number Placeholder 65"/>
          <p:cNvSpPr>
            <a:spLocks noGrp="1"/>
          </p:cNvSpPr>
          <p:nvPr>
            <p:ph type="sldNum" sz="quarter" idx="4"/>
          </p:nvPr>
        </p:nvSpPr>
        <p:spPr/>
        <p:txBody>
          <a:bodyPr/>
          <a:lstStyle/>
          <a:p>
            <a:fld id="{4997E989-D798-4C62-8E93-3D2D613C2488}" type="slidenum">
              <a:rPr lang="en-US" smtClean="0"/>
              <a:pPr/>
              <a:t>9</a:t>
            </a:fld>
            <a:endParaRPr lang="en-US"/>
          </a:p>
        </p:txBody>
      </p:sp>
      <p:sp>
        <p:nvSpPr>
          <p:cNvPr id="28" name="Title 1">
            <a:extLst>
              <a:ext uri="{FF2B5EF4-FFF2-40B4-BE49-F238E27FC236}">
                <a16:creationId xmlns:a16="http://schemas.microsoft.com/office/drawing/2014/main" id="{F4E67F65-73CD-4B70-A283-DF9B136B2E4F}"/>
              </a:ext>
            </a:extLst>
          </p:cNvPr>
          <p:cNvSpPr txBox="1">
            <a:spLocks/>
          </p:cNvSpPr>
          <p:nvPr/>
        </p:nvSpPr>
        <p:spPr>
          <a:xfrm>
            <a:off x="687897" y="371485"/>
            <a:ext cx="10855354" cy="1210232"/>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i="1" cap="none" dirty="0">
                <a:ln>
                  <a:noFill/>
                </a:ln>
                <a:solidFill>
                  <a:srgbClr val="FFC000"/>
                </a:solidFill>
                <a:effectLst/>
                <a:latin typeface="28 Days Later" panose="020B0603050302020204" pitchFamily="34" charset="0"/>
              </a:rPr>
              <a:t>8 </a:t>
            </a:r>
            <a:r>
              <a:rPr lang="en-US" sz="3600" b="1" i="1" cap="none" dirty="0">
                <a:ln>
                  <a:noFill/>
                </a:ln>
                <a:solidFill>
                  <a:schemeClr val="bg1"/>
                </a:solidFill>
                <a:effectLst/>
                <a:latin typeface="28 Days Later" panose="020B0603050302020204" pitchFamily="34" charset="0"/>
              </a:rPr>
              <a:t>WAYS TO EARN COMMISSIONS AND INCENTIVES</a:t>
            </a:r>
          </a:p>
        </p:txBody>
      </p:sp>
      <p:sp>
        <p:nvSpPr>
          <p:cNvPr id="29" name="Title 1">
            <a:extLst>
              <a:ext uri="{FF2B5EF4-FFF2-40B4-BE49-F238E27FC236}">
                <a16:creationId xmlns:a16="http://schemas.microsoft.com/office/drawing/2014/main" id="{22493CAD-ED9E-4D81-B118-E3F5E74EFC5D}"/>
              </a:ext>
            </a:extLst>
          </p:cNvPr>
          <p:cNvSpPr txBox="1">
            <a:spLocks/>
          </p:cNvSpPr>
          <p:nvPr/>
        </p:nvSpPr>
        <p:spPr>
          <a:xfrm>
            <a:off x="804525" y="2153332"/>
            <a:ext cx="10738726" cy="441585"/>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i="1" cap="none" dirty="0">
                <a:ln>
                  <a:noFill/>
                </a:ln>
                <a:solidFill>
                  <a:schemeClr val="bg1"/>
                </a:solidFill>
                <a:effectLst/>
              </a:rPr>
              <a:t>  -	DIRECT REFERRALS 				            - </a:t>
            </a:r>
            <a:r>
              <a:rPr lang="en-US" sz="1800" b="1" i="1" cap="none" dirty="0">
                <a:ln>
                  <a:noFill/>
                </a:ln>
                <a:solidFill>
                  <a:schemeClr val="bg1"/>
                </a:solidFill>
                <a:effectLst/>
              </a:rPr>
              <a:t>EARN DIRECT COMMISSIONS,  UP TO 55%</a:t>
            </a:r>
          </a:p>
        </p:txBody>
      </p:sp>
      <p:pic>
        <p:nvPicPr>
          <p:cNvPr id="31" name="Picture 30">
            <a:extLst>
              <a:ext uri="{FF2B5EF4-FFF2-40B4-BE49-F238E27FC236}">
                <a16:creationId xmlns:a16="http://schemas.microsoft.com/office/drawing/2014/main" id="{BE57FFBE-B4E2-4E0D-9BD0-4D41EF5C62D4}"/>
              </a:ext>
            </a:extLst>
          </p:cNvPr>
          <p:cNvPicPr>
            <a:picLocks noChangeAspect="1"/>
          </p:cNvPicPr>
          <p:nvPr/>
        </p:nvPicPr>
        <p:blipFill>
          <a:blip r:embed="rId5"/>
          <a:stretch>
            <a:fillRect/>
          </a:stretch>
        </p:blipFill>
        <p:spPr>
          <a:xfrm>
            <a:off x="4096534" y="1573850"/>
            <a:ext cx="1999466" cy="1168617"/>
          </a:xfrm>
          <a:prstGeom prst="rect">
            <a:avLst/>
          </a:prstGeom>
        </p:spPr>
      </p:pic>
      <p:sp>
        <p:nvSpPr>
          <p:cNvPr id="33" name="Title 1">
            <a:extLst>
              <a:ext uri="{FF2B5EF4-FFF2-40B4-BE49-F238E27FC236}">
                <a16:creationId xmlns:a16="http://schemas.microsoft.com/office/drawing/2014/main" id="{B64FB14C-6FB9-44E0-83E2-B26B89E58BF6}"/>
              </a:ext>
            </a:extLst>
          </p:cNvPr>
          <p:cNvSpPr txBox="1">
            <a:spLocks/>
          </p:cNvSpPr>
          <p:nvPr/>
        </p:nvSpPr>
        <p:spPr>
          <a:xfrm>
            <a:off x="804524" y="3274493"/>
            <a:ext cx="10982389" cy="710076"/>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i="1" cap="none" dirty="0">
                <a:ln>
                  <a:noFill/>
                </a:ln>
                <a:solidFill>
                  <a:schemeClr val="bg1"/>
                </a:solidFill>
                <a:effectLst/>
              </a:rPr>
              <a:t>  - GENERATIONAL BONUS              </a:t>
            </a:r>
            <a:r>
              <a:rPr lang="en-US" sz="1800" b="1" i="1" cap="none" dirty="0">
                <a:ln>
                  <a:noFill/>
                </a:ln>
                <a:solidFill>
                  <a:schemeClr val="bg1"/>
                </a:solidFill>
                <a:effectLst/>
              </a:rPr>
              <a:t>	                    		 - HELP YOUR TEAM, EARN 																		   GENERATIONAL BONUSES!</a:t>
            </a:r>
          </a:p>
        </p:txBody>
      </p:sp>
      <p:pic>
        <p:nvPicPr>
          <p:cNvPr id="34" name="Picture 33">
            <a:extLst>
              <a:ext uri="{FF2B5EF4-FFF2-40B4-BE49-F238E27FC236}">
                <a16:creationId xmlns:a16="http://schemas.microsoft.com/office/drawing/2014/main" id="{2BB53DA6-9566-4BF6-A774-116F0775C584}"/>
              </a:ext>
            </a:extLst>
          </p:cNvPr>
          <p:cNvPicPr>
            <a:picLocks noChangeAspect="1"/>
          </p:cNvPicPr>
          <p:nvPr/>
        </p:nvPicPr>
        <p:blipFill rotWithShape="1">
          <a:blip r:embed="rId6"/>
          <a:srcRect l="13882" t="27437" r="15985" b="32595"/>
          <a:stretch/>
        </p:blipFill>
        <p:spPr>
          <a:xfrm>
            <a:off x="4689445" y="2962683"/>
            <a:ext cx="2733987" cy="1168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Title 1">
            <a:extLst>
              <a:ext uri="{FF2B5EF4-FFF2-40B4-BE49-F238E27FC236}">
                <a16:creationId xmlns:a16="http://schemas.microsoft.com/office/drawing/2014/main" id="{4C85E37F-F7CA-4AD0-ABB6-D7417376540F}"/>
              </a:ext>
            </a:extLst>
          </p:cNvPr>
          <p:cNvSpPr txBox="1">
            <a:spLocks/>
          </p:cNvSpPr>
          <p:nvPr/>
        </p:nvSpPr>
        <p:spPr>
          <a:xfrm>
            <a:off x="817326" y="4485375"/>
            <a:ext cx="10982389" cy="454911"/>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i="1" cap="none" dirty="0">
                <a:ln>
                  <a:noFill/>
                </a:ln>
                <a:solidFill>
                  <a:schemeClr val="bg1"/>
                </a:solidFill>
                <a:effectLst/>
              </a:rPr>
              <a:t>  - MONTHLY POOL              </a:t>
            </a:r>
            <a:r>
              <a:rPr lang="en-US" sz="1800" b="1" i="1" cap="none" dirty="0">
                <a:ln>
                  <a:noFill/>
                </a:ln>
                <a:solidFill>
                  <a:schemeClr val="bg1"/>
                </a:solidFill>
                <a:effectLst/>
              </a:rPr>
              <a:t>	                   - Up TO </a:t>
            </a:r>
            <a:r>
              <a:rPr lang="en-US" sz="2800" b="1" i="1" cap="none" dirty="0">
                <a:ln>
                  <a:noFill/>
                </a:ln>
                <a:solidFill>
                  <a:schemeClr val="bg1"/>
                </a:solidFill>
                <a:effectLst/>
              </a:rPr>
              <a:t>3%</a:t>
            </a:r>
            <a:r>
              <a:rPr lang="en-US" sz="1800" b="1" i="1" cap="none" dirty="0">
                <a:ln>
                  <a:noFill/>
                </a:ln>
                <a:solidFill>
                  <a:schemeClr val="bg1"/>
                </a:solidFill>
                <a:effectLst/>
              </a:rPr>
              <a:t> From Entire Team Under</a:t>
            </a:r>
          </a:p>
        </p:txBody>
      </p:sp>
      <p:pic>
        <p:nvPicPr>
          <p:cNvPr id="36" name="Picture 35">
            <a:extLst>
              <a:ext uri="{FF2B5EF4-FFF2-40B4-BE49-F238E27FC236}">
                <a16:creationId xmlns:a16="http://schemas.microsoft.com/office/drawing/2014/main" id="{25610886-728B-4E40-8BAF-1458E9045113}"/>
              </a:ext>
            </a:extLst>
          </p:cNvPr>
          <p:cNvPicPr>
            <a:picLocks noChangeAspect="1"/>
          </p:cNvPicPr>
          <p:nvPr/>
        </p:nvPicPr>
        <p:blipFill>
          <a:blip r:embed="rId7"/>
          <a:stretch>
            <a:fillRect/>
          </a:stretch>
        </p:blipFill>
        <p:spPr>
          <a:xfrm>
            <a:off x="4446165" y="4205415"/>
            <a:ext cx="1246607" cy="1022476"/>
          </a:xfrm>
          <a:prstGeom prst="rect">
            <a:avLst/>
          </a:prstGeom>
        </p:spPr>
      </p:pic>
      <p:sp>
        <p:nvSpPr>
          <p:cNvPr id="37" name="Title 1">
            <a:extLst>
              <a:ext uri="{FF2B5EF4-FFF2-40B4-BE49-F238E27FC236}">
                <a16:creationId xmlns:a16="http://schemas.microsoft.com/office/drawing/2014/main" id="{074B3B62-16AF-4AAB-9CF1-24D176614368}"/>
              </a:ext>
            </a:extLst>
          </p:cNvPr>
          <p:cNvSpPr txBox="1">
            <a:spLocks/>
          </p:cNvSpPr>
          <p:nvPr/>
        </p:nvSpPr>
        <p:spPr>
          <a:xfrm>
            <a:off x="817326" y="5632733"/>
            <a:ext cx="10982389" cy="454911"/>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i="1" cap="none" dirty="0">
                <a:ln>
                  <a:noFill/>
                </a:ln>
                <a:solidFill>
                  <a:schemeClr val="bg1"/>
                </a:solidFill>
                <a:effectLst/>
              </a:rPr>
              <a:t>  - YEARLY POOL              </a:t>
            </a:r>
            <a:r>
              <a:rPr lang="en-US" sz="1800" b="1" i="1" cap="none" dirty="0">
                <a:ln>
                  <a:noFill/>
                </a:ln>
                <a:solidFill>
                  <a:schemeClr val="bg1"/>
                </a:solidFill>
                <a:effectLst/>
              </a:rPr>
              <a:t>	                           - Up TO </a:t>
            </a:r>
            <a:r>
              <a:rPr lang="en-US" sz="2800" b="1" i="1" cap="none" dirty="0">
                <a:ln>
                  <a:noFill/>
                </a:ln>
                <a:solidFill>
                  <a:schemeClr val="bg1"/>
                </a:solidFill>
                <a:effectLst/>
              </a:rPr>
              <a:t>7%</a:t>
            </a:r>
            <a:r>
              <a:rPr lang="en-US" sz="1800" b="1" i="1" cap="none" dirty="0">
                <a:ln>
                  <a:noFill/>
                </a:ln>
                <a:solidFill>
                  <a:schemeClr val="bg1"/>
                </a:solidFill>
                <a:effectLst/>
              </a:rPr>
              <a:t> From Entire Team Under</a:t>
            </a:r>
          </a:p>
        </p:txBody>
      </p:sp>
      <p:pic>
        <p:nvPicPr>
          <p:cNvPr id="38" name="Picture 37">
            <a:extLst>
              <a:ext uri="{FF2B5EF4-FFF2-40B4-BE49-F238E27FC236}">
                <a16:creationId xmlns:a16="http://schemas.microsoft.com/office/drawing/2014/main" id="{2AD6E520-0F06-4152-803F-318DA2A7C123}"/>
              </a:ext>
            </a:extLst>
          </p:cNvPr>
          <p:cNvPicPr>
            <a:picLocks noChangeAspect="1"/>
          </p:cNvPicPr>
          <p:nvPr/>
        </p:nvPicPr>
        <p:blipFill>
          <a:blip r:embed="rId8"/>
          <a:stretch>
            <a:fillRect/>
          </a:stretch>
        </p:blipFill>
        <p:spPr>
          <a:xfrm>
            <a:off x="4561461" y="5408760"/>
            <a:ext cx="1144014" cy="922837"/>
          </a:xfrm>
          <a:prstGeom prst="rect">
            <a:avLst/>
          </a:prstGeom>
        </p:spPr>
      </p:pic>
      <p:sp>
        <p:nvSpPr>
          <p:cNvPr id="40" name="Title 1">
            <a:extLst>
              <a:ext uri="{FF2B5EF4-FFF2-40B4-BE49-F238E27FC236}">
                <a16:creationId xmlns:a16="http://schemas.microsoft.com/office/drawing/2014/main" id="{4BC8673B-47A0-4298-B6F1-C1B50A222A37}"/>
              </a:ext>
            </a:extLst>
          </p:cNvPr>
          <p:cNvSpPr txBox="1">
            <a:spLocks/>
          </p:cNvSpPr>
          <p:nvPr/>
        </p:nvSpPr>
        <p:spPr>
          <a:xfrm>
            <a:off x="191549" y="1848675"/>
            <a:ext cx="914400" cy="798583"/>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cap="none" dirty="0">
                <a:ln>
                  <a:noFill/>
                </a:ln>
                <a:solidFill>
                  <a:srgbClr val="FFC000"/>
                </a:solidFill>
                <a:effectLst/>
                <a:latin typeface="28 Days Later" panose="020B0603050302020204" pitchFamily="34" charset="0"/>
              </a:rPr>
              <a:t>01</a:t>
            </a:r>
            <a:endParaRPr lang="en-US" sz="4000" b="1" i="1" cap="none" dirty="0">
              <a:ln>
                <a:noFill/>
              </a:ln>
              <a:solidFill>
                <a:schemeClr val="bg1">
                  <a:lumMod val="75000"/>
                </a:schemeClr>
              </a:solidFill>
              <a:effectLst/>
              <a:latin typeface="28 Days Later" panose="020B0603050302020204" pitchFamily="34" charset="0"/>
            </a:endParaRPr>
          </a:p>
        </p:txBody>
      </p:sp>
      <p:sp>
        <p:nvSpPr>
          <p:cNvPr id="41" name="Title 1">
            <a:extLst>
              <a:ext uri="{FF2B5EF4-FFF2-40B4-BE49-F238E27FC236}">
                <a16:creationId xmlns:a16="http://schemas.microsoft.com/office/drawing/2014/main" id="{FE98431E-3A16-4DCE-8CBC-AA0EF676A0E0}"/>
              </a:ext>
            </a:extLst>
          </p:cNvPr>
          <p:cNvSpPr txBox="1">
            <a:spLocks/>
          </p:cNvSpPr>
          <p:nvPr/>
        </p:nvSpPr>
        <p:spPr>
          <a:xfrm>
            <a:off x="191549" y="2965770"/>
            <a:ext cx="914400" cy="798583"/>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cap="none" dirty="0">
                <a:ln>
                  <a:noFill/>
                </a:ln>
                <a:solidFill>
                  <a:srgbClr val="FFC000"/>
                </a:solidFill>
                <a:effectLst/>
                <a:latin typeface="28 Days Later" panose="020B0603050302020204" pitchFamily="34" charset="0"/>
              </a:rPr>
              <a:t>02</a:t>
            </a:r>
            <a:endParaRPr lang="en-US" sz="4000" b="1" i="1" cap="none" dirty="0">
              <a:ln>
                <a:noFill/>
              </a:ln>
              <a:solidFill>
                <a:schemeClr val="bg1">
                  <a:lumMod val="75000"/>
                </a:schemeClr>
              </a:solidFill>
              <a:effectLst/>
              <a:latin typeface="28 Days Later" panose="020B0603050302020204" pitchFamily="34" charset="0"/>
            </a:endParaRPr>
          </a:p>
        </p:txBody>
      </p:sp>
      <p:sp>
        <p:nvSpPr>
          <p:cNvPr id="42" name="Title 1">
            <a:extLst>
              <a:ext uri="{FF2B5EF4-FFF2-40B4-BE49-F238E27FC236}">
                <a16:creationId xmlns:a16="http://schemas.microsoft.com/office/drawing/2014/main" id="{48C77B88-2AD9-47CC-83E4-E7C1FE93E3DB}"/>
              </a:ext>
            </a:extLst>
          </p:cNvPr>
          <p:cNvSpPr txBox="1">
            <a:spLocks/>
          </p:cNvSpPr>
          <p:nvPr/>
        </p:nvSpPr>
        <p:spPr>
          <a:xfrm>
            <a:off x="191549" y="4199790"/>
            <a:ext cx="914400" cy="798583"/>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cap="none" dirty="0">
                <a:ln>
                  <a:noFill/>
                </a:ln>
                <a:solidFill>
                  <a:srgbClr val="FFC000"/>
                </a:solidFill>
                <a:effectLst/>
                <a:latin typeface="28 Days Later" panose="020B0603050302020204" pitchFamily="34" charset="0"/>
              </a:rPr>
              <a:t>03</a:t>
            </a:r>
            <a:endParaRPr lang="en-US" sz="4000" b="1" i="1" cap="none" dirty="0">
              <a:ln>
                <a:noFill/>
              </a:ln>
              <a:solidFill>
                <a:schemeClr val="bg1">
                  <a:lumMod val="75000"/>
                </a:schemeClr>
              </a:solidFill>
              <a:effectLst/>
              <a:latin typeface="28 Days Later" panose="020B0603050302020204" pitchFamily="34" charset="0"/>
            </a:endParaRPr>
          </a:p>
        </p:txBody>
      </p:sp>
      <p:sp>
        <p:nvSpPr>
          <p:cNvPr id="43" name="Title 1">
            <a:extLst>
              <a:ext uri="{FF2B5EF4-FFF2-40B4-BE49-F238E27FC236}">
                <a16:creationId xmlns:a16="http://schemas.microsoft.com/office/drawing/2014/main" id="{C4F6A1F6-9547-4A28-8C61-D75D06162F8D}"/>
              </a:ext>
            </a:extLst>
          </p:cNvPr>
          <p:cNvSpPr txBox="1">
            <a:spLocks/>
          </p:cNvSpPr>
          <p:nvPr/>
        </p:nvSpPr>
        <p:spPr>
          <a:xfrm>
            <a:off x="191549" y="5333304"/>
            <a:ext cx="914400" cy="798583"/>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cap="none" dirty="0">
                <a:ln>
                  <a:noFill/>
                </a:ln>
                <a:solidFill>
                  <a:srgbClr val="FFC000"/>
                </a:solidFill>
                <a:effectLst/>
                <a:latin typeface="28 Days Later" panose="020B0603050302020204" pitchFamily="34" charset="0"/>
              </a:rPr>
              <a:t>04</a:t>
            </a:r>
            <a:endParaRPr lang="en-US" sz="4000" b="1" i="1" cap="none" dirty="0">
              <a:ln>
                <a:noFill/>
              </a:ln>
              <a:solidFill>
                <a:schemeClr val="bg1">
                  <a:lumMod val="75000"/>
                </a:schemeClr>
              </a:solidFill>
              <a:effectLst/>
              <a:latin typeface="28 Days Later" panose="020B0603050302020204" pitchFamily="34" charset="0"/>
            </a:endParaRPr>
          </a:p>
        </p:txBody>
      </p:sp>
      <p:pic>
        <p:nvPicPr>
          <p:cNvPr id="17" name="Picture 16">
            <a:extLst>
              <a:ext uri="{FF2B5EF4-FFF2-40B4-BE49-F238E27FC236}">
                <a16:creationId xmlns:a16="http://schemas.microsoft.com/office/drawing/2014/main" id="{8F84F91B-93F1-43AE-AEA3-C1A3908C16D6}"/>
              </a:ext>
            </a:extLst>
          </p:cNvPr>
          <p:cNvPicPr>
            <a:picLocks noChangeAspect="1"/>
          </p:cNvPicPr>
          <p:nvPr/>
        </p:nvPicPr>
        <p:blipFill>
          <a:blip r:embed="rId9"/>
          <a:stretch>
            <a:fillRect/>
          </a:stretch>
        </p:blipFill>
        <p:spPr>
          <a:xfrm>
            <a:off x="1615011" y="-16681"/>
            <a:ext cx="1963769" cy="571457"/>
          </a:xfrm>
          <a:prstGeom prst="rect">
            <a:avLst/>
          </a:prstGeom>
        </p:spPr>
      </p:pic>
      <p:pic>
        <p:nvPicPr>
          <p:cNvPr id="20" name="Picture 19">
            <a:extLst>
              <a:ext uri="{FF2B5EF4-FFF2-40B4-BE49-F238E27FC236}">
                <a16:creationId xmlns:a16="http://schemas.microsoft.com/office/drawing/2014/main" id="{35B4ACC1-3333-4044-B38E-D88C06B95235}"/>
              </a:ext>
            </a:extLst>
          </p:cNvPr>
          <p:cNvPicPr>
            <a:picLocks noChangeAspect="1"/>
          </p:cNvPicPr>
          <p:nvPr/>
        </p:nvPicPr>
        <p:blipFill>
          <a:blip r:embed="rId9"/>
          <a:stretch>
            <a:fillRect/>
          </a:stretch>
        </p:blipFill>
        <p:spPr>
          <a:xfrm>
            <a:off x="59557" y="6406569"/>
            <a:ext cx="1311075" cy="381523"/>
          </a:xfrm>
          <a:prstGeom prst="rect">
            <a:avLst/>
          </a:prstGeom>
        </p:spPr>
      </p:pic>
    </p:spTree>
    <p:extLst>
      <p:ext uri="{BB962C8B-B14F-4D97-AF65-F5344CB8AC3E}">
        <p14:creationId xmlns:p14="http://schemas.microsoft.com/office/powerpoint/2010/main" val="2218049895"/>
      </p:ext>
    </p:extLst>
  </p:cSld>
  <p:clrMapOvr>
    <a:masterClrMapping/>
  </p:clrMapOvr>
  <p:transition spd="slow">
    <p:push/>
  </p:transition>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Powerful Presentations</Template>
  <TotalTime>84320</TotalTime>
  <Words>1782</Words>
  <Application>Microsoft Office PowerPoint</Application>
  <PresentationFormat>Widescreen</PresentationFormat>
  <Paragraphs>539</Paragraphs>
  <Slides>26</Slides>
  <Notes>13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26</vt:i4>
      </vt:variant>
    </vt:vector>
  </HeadingPairs>
  <TitlesOfParts>
    <vt:vector size="47" baseType="lpstr">
      <vt:lpstr>Adobe Fan Heiti Std B</vt:lpstr>
      <vt:lpstr>Adobe Heiti Std R</vt:lpstr>
      <vt:lpstr>28 Days Later</vt:lpstr>
      <vt:lpstr>Above DEMO</vt:lpstr>
      <vt:lpstr>Adobe Caslon Pro</vt:lpstr>
      <vt:lpstr>Adobe Garamond Pro</vt:lpstr>
      <vt:lpstr>Adobe Hebrew</vt:lpstr>
      <vt:lpstr>Agency FB</vt:lpstr>
      <vt:lpstr>Arial</vt:lpstr>
      <vt:lpstr>Arial Black</vt:lpstr>
      <vt:lpstr>Astrolab</vt:lpstr>
      <vt:lpstr>Bahnschrift Condensed</vt:lpstr>
      <vt:lpstr>Calibri</vt:lpstr>
      <vt:lpstr>Noto Sans</vt:lpstr>
      <vt:lpstr>Segoe UI</vt:lpstr>
      <vt:lpstr>Segoe UI Black</vt:lpstr>
      <vt:lpstr>Segoe UI Light</vt:lpstr>
      <vt:lpstr>Segoe UI Semibold</vt:lpstr>
      <vt:lpstr>Segoe UI Semilight</vt:lpstr>
      <vt:lpstr>Wingdings</vt:lpstr>
      <vt:lpstr>Storybuilding Neal Creative</vt:lpstr>
      <vt:lpstr>PowerPoint Presentation</vt:lpstr>
      <vt:lpstr>PRODUCTS &amp;  POINTS</vt:lpstr>
      <vt:lpstr>PROXIMINER ROUND MARKETING DEVICE</vt:lpstr>
      <vt:lpstr>PROXIMINER WEARABLE MARKETING DEVICE</vt:lpstr>
      <vt:lpstr>PACKAGES, Points and tokens PROXIMINER ROUND MARKETING DEVICE</vt:lpstr>
      <vt:lpstr>PACKAGES, Points and tokens PROXIMINER WEARABLE MARKETING DEVICE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Accumulate Points, be there faster</vt:lpstr>
      <vt:lpstr>Monthly Generational matching package bonus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IJASCODE</dc:title>
  <dc:subject/>
  <dc:creator>IJASCODE DATA CENTER</dc:creator>
  <cp:keywords/>
  <dc:description/>
  <cp:lastModifiedBy>Jayson M. Panopio</cp:lastModifiedBy>
  <cp:revision>335</cp:revision>
  <dcterms:created xsi:type="dcterms:W3CDTF">2018-05-25T04:10:36Z</dcterms:created>
  <dcterms:modified xsi:type="dcterms:W3CDTF">2019-08-30T22:59:09Z</dcterms:modified>
  <cp:category/>
</cp:coreProperties>
</file>